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sldIdLst>
    <p:sldId id="256" r:id="rId2"/>
    <p:sldId id="462" r:id="rId3"/>
    <p:sldId id="463" r:id="rId4"/>
    <p:sldId id="464" r:id="rId5"/>
    <p:sldId id="465" r:id="rId6"/>
    <p:sldId id="466" r:id="rId7"/>
    <p:sldId id="467" r:id="rId8"/>
    <p:sldId id="468" r:id="rId9"/>
    <p:sldId id="469" r:id="rId10"/>
    <p:sldId id="475" r:id="rId11"/>
    <p:sldId id="476" r:id="rId12"/>
    <p:sldId id="518" r:id="rId13"/>
    <p:sldId id="519" r:id="rId14"/>
    <p:sldId id="579" r:id="rId15"/>
    <p:sldId id="472" r:id="rId16"/>
    <p:sldId id="473" r:id="rId17"/>
    <p:sldId id="507" r:id="rId18"/>
    <p:sldId id="551" r:id="rId19"/>
    <p:sldId id="552" r:id="rId20"/>
    <p:sldId id="553" r:id="rId21"/>
    <p:sldId id="554" r:id="rId22"/>
    <p:sldId id="555" r:id="rId23"/>
    <p:sldId id="556" r:id="rId24"/>
    <p:sldId id="558" r:id="rId25"/>
    <p:sldId id="575" r:id="rId26"/>
    <p:sldId id="576" r:id="rId27"/>
    <p:sldId id="577" r:id="rId28"/>
    <p:sldId id="578" r:id="rId29"/>
    <p:sldId id="571" r:id="rId30"/>
    <p:sldId id="580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9966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4660"/>
  </p:normalViewPr>
  <p:slideViewPr>
    <p:cSldViewPr>
      <p:cViewPr varScale="1">
        <p:scale>
          <a:sx n="84" d="100"/>
          <a:sy n="84" d="100"/>
        </p:scale>
        <p:origin x="-149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73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3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73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29ADACE-6128-4E43-A701-5CE88DFA526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C97904-F891-4360-BFF8-1362C5215DDD}" type="slidenum">
              <a:rPr lang="en-US"/>
              <a:pPr/>
              <a:t>15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7D5D3-741C-44DF-AC46-A3E745B6D3CC}" type="slidenum">
              <a:rPr lang="en-US"/>
              <a:pPr/>
              <a:t>16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DACE-6128-4E43-A701-5CE88DFA526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3916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3916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</a:t>
            </a:r>
            <a:r>
              <a:rPr lang="en-US">
                <a:latin typeface="+mn-lt"/>
              </a:rPr>
              <a:t>Matthew J. Patitz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15200" y="65532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r>
              <a:rPr lang="en-US"/>
              <a:t>       Matthew J. Patitz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9900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3.jpeg"/><Relationship Id="rId7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gi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534400" cy="1470025"/>
          </a:xfrm>
        </p:spPr>
        <p:txBody>
          <a:bodyPr/>
          <a:lstStyle/>
          <a:p>
            <a:r>
              <a:rPr lang="en-US" sz="4000" b="0" dirty="0" smtClean="0"/>
              <a:t>Mimicking Nature via Self-Assembly</a:t>
            </a:r>
            <a:endParaRPr lang="en-US" sz="28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2362200"/>
          </a:xfrm>
        </p:spPr>
        <p:txBody>
          <a:bodyPr/>
          <a:lstStyle/>
          <a:p>
            <a:r>
              <a:rPr lang="en-US" sz="3600" dirty="0"/>
              <a:t>Matthew J. Patitz</a:t>
            </a:r>
          </a:p>
          <a:p>
            <a:r>
              <a:rPr lang="en-US" sz="1600" dirty="0"/>
              <a:t>Department of Computer </a:t>
            </a:r>
            <a:r>
              <a:rPr lang="en-US" sz="1600" dirty="0" smtClean="0"/>
              <a:t>Science and Computer Engineering</a:t>
            </a:r>
            <a:endParaRPr lang="en-US" sz="1600" dirty="0"/>
          </a:p>
          <a:p>
            <a:r>
              <a:rPr lang="en-US" sz="1600" dirty="0" smtClean="0"/>
              <a:t>University of Arkansas</a:t>
            </a:r>
            <a:endParaRPr lang="en-US" sz="16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1600" dirty="0" smtClean="0"/>
              <a:t>6/25/2012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78534" name="Text Box 6"/>
          <p:cNvSpPr txBox="1">
            <a:spLocks noChangeArrowheads="1"/>
          </p:cNvSpPr>
          <p:nvPr/>
        </p:nvSpPr>
        <p:spPr bwMode="auto">
          <a:xfrm>
            <a:off x="2133600" y="5410200"/>
            <a:ext cx="373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cs typeface="Arial" charset="0"/>
              </a:rPr>
              <a:t>Temperature value = 2</a:t>
            </a:r>
          </a:p>
          <a:p>
            <a:r>
              <a:rPr lang="en-US" sz="2400">
                <a:cs typeface="Arial" charset="0"/>
              </a:rPr>
              <a:t>Seed = (S, (0,0))</a:t>
            </a:r>
          </a:p>
        </p:txBody>
      </p:sp>
      <p:sp>
        <p:nvSpPr>
          <p:cNvPr id="2785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Tile assembly example</a:t>
            </a:r>
          </a:p>
        </p:txBody>
      </p:sp>
      <p:pic>
        <p:nvPicPr>
          <p:cNvPr id="278536" name="Picture 8" descr="ctr_seed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419600"/>
            <a:ext cx="914400" cy="914400"/>
          </a:xfrm>
          <a:prstGeom prst="rect">
            <a:avLst/>
          </a:prstGeom>
          <a:noFill/>
        </p:spPr>
      </p:pic>
      <p:pic>
        <p:nvPicPr>
          <p:cNvPr id="278537" name="Picture 9" descr="ctr_0c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429000"/>
            <a:ext cx="914400" cy="914400"/>
          </a:xfrm>
          <a:prstGeom prst="rect">
            <a:avLst/>
          </a:prstGeom>
          <a:noFill/>
        </p:spPr>
      </p:pic>
      <p:pic>
        <p:nvPicPr>
          <p:cNvPr id="278538" name="Picture 10" descr="ctr_0n_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429000"/>
            <a:ext cx="914400" cy="914400"/>
          </a:xfrm>
          <a:prstGeom prst="rect">
            <a:avLst/>
          </a:prstGeom>
          <a:noFill/>
        </p:spPr>
      </p:pic>
      <p:pic>
        <p:nvPicPr>
          <p:cNvPr id="278539" name="Picture 11" descr="ctr_1nc_t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2362200"/>
            <a:ext cx="914400" cy="914400"/>
          </a:xfrm>
          <a:prstGeom prst="rect">
            <a:avLst/>
          </a:prstGeom>
          <a:noFill/>
        </p:spPr>
      </p:pic>
      <p:pic>
        <p:nvPicPr>
          <p:cNvPr id="278540" name="Picture 12" descr="ctr_1n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362200"/>
            <a:ext cx="914400" cy="914400"/>
          </a:xfrm>
          <a:prstGeom prst="rect">
            <a:avLst/>
          </a:prstGeom>
          <a:noFill/>
        </p:spPr>
      </p:pic>
      <p:pic>
        <p:nvPicPr>
          <p:cNvPr id="278541" name="Picture 13" descr="ctr_B_t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419600"/>
            <a:ext cx="914400" cy="914400"/>
          </a:xfrm>
          <a:prstGeom prst="rect">
            <a:avLst/>
          </a:prstGeom>
          <a:noFill/>
        </p:spPr>
      </p:pic>
      <p:pic>
        <p:nvPicPr>
          <p:cNvPr id="278542" name="Picture 14" descr="ctr_R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429000"/>
            <a:ext cx="914400" cy="914400"/>
          </a:xfrm>
          <a:prstGeom prst="rect">
            <a:avLst/>
          </a:prstGeom>
          <a:noFill/>
        </p:spPr>
      </p:pic>
      <p:grpSp>
        <p:nvGrpSpPr>
          <p:cNvPr id="278543" name="Group 15"/>
          <p:cNvGrpSpPr>
            <a:grpSpLocks/>
          </p:cNvGrpSpPr>
          <p:nvPr/>
        </p:nvGrpSpPr>
        <p:grpSpPr bwMode="auto">
          <a:xfrm>
            <a:off x="5867400" y="4419600"/>
            <a:ext cx="1828800" cy="914400"/>
            <a:chOff x="3456" y="912"/>
            <a:chExt cx="1152" cy="576"/>
          </a:xfrm>
        </p:grpSpPr>
        <p:sp>
          <p:nvSpPr>
            <p:cNvPr id="278544" name="Rectangle 16"/>
            <p:cNvSpPr>
              <a:spLocks noChangeArrowheads="1"/>
            </p:cNvSpPr>
            <p:nvPr/>
          </p:nvSpPr>
          <p:spPr bwMode="auto">
            <a:xfrm>
              <a:off x="3456" y="912"/>
              <a:ext cx="1152" cy="576"/>
            </a:xfrm>
            <a:prstGeom prst="rect">
              <a:avLst/>
            </a:prstGeom>
            <a:solidFill>
              <a:schemeClr val="accent1">
                <a:alpha val="78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n-US"/>
                <a:t>          </a:t>
              </a:r>
              <a:r>
                <a:rPr lang="en-US">
                  <a:solidFill>
                    <a:schemeClr val="tx1"/>
                  </a:solidFill>
                </a:rPr>
                <a:t>Strength 0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          Strength 1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          Strength 2</a:t>
              </a:r>
            </a:p>
          </p:txBody>
        </p:sp>
        <p:sp>
          <p:nvSpPr>
            <p:cNvPr id="278545" name="Line 17"/>
            <p:cNvSpPr>
              <a:spLocks noChangeShapeType="1"/>
            </p:cNvSpPr>
            <p:nvPr/>
          </p:nvSpPr>
          <p:spPr bwMode="auto">
            <a:xfrm>
              <a:off x="3552" y="105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8546" name="Line 18"/>
            <p:cNvSpPr>
              <a:spLocks noChangeShapeType="1"/>
            </p:cNvSpPr>
            <p:nvPr/>
          </p:nvSpPr>
          <p:spPr bwMode="auto">
            <a:xfrm>
              <a:off x="3552" y="1200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8547" name="Line 19"/>
            <p:cNvSpPr>
              <a:spLocks noChangeShapeType="1"/>
            </p:cNvSpPr>
            <p:nvPr/>
          </p:nvSpPr>
          <p:spPr bwMode="auto">
            <a:xfrm>
              <a:off x="3552" y="1392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8548" name="Line 20"/>
            <p:cNvSpPr>
              <a:spLocks noChangeShapeType="1"/>
            </p:cNvSpPr>
            <p:nvPr/>
          </p:nvSpPr>
          <p:spPr bwMode="auto">
            <a:xfrm>
              <a:off x="3552" y="1344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8549" name="Text Box 21"/>
          <p:cNvSpPr txBox="1">
            <a:spLocks noChangeArrowheads="1"/>
          </p:cNvSpPr>
          <p:nvPr/>
        </p:nvSpPr>
        <p:spPr bwMode="auto">
          <a:xfrm>
            <a:off x="2209800" y="1752600"/>
            <a:ext cx="114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Tile set: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pic>
        <p:nvPicPr>
          <p:cNvPr id="279581" name="Picture 29" descr="ctr_1nc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4953000"/>
            <a:ext cx="685800" cy="685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</p:pic>
      <p:pic>
        <p:nvPicPr>
          <p:cNvPr id="279579" name="Picture 27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3581400"/>
            <a:ext cx="685800" cy="685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</p:pic>
      <p:pic>
        <p:nvPicPr>
          <p:cNvPr id="279577" name="Picture 25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267200"/>
            <a:ext cx="685800" cy="685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</p:pic>
      <p:pic>
        <p:nvPicPr>
          <p:cNvPr id="279571" name="Picture 19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53000"/>
            <a:ext cx="685800" cy="685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</p:pic>
      <p:sp>
        <p:nvSpPr>
          <p:cNvPr id="279560" name="Rectangle 8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>
                <a:solidFill>
                  <a:srgbClr val="FF9900"/>
                </a:solidFill>
              </a:rPr>
              <a:t>Tile assembly example</a:t>
            </a:r>
          </a:p>
        </p:txBody>
      </p:sp>
      <p:pic>
        <p:nvPicPr>
          <p:cNvPr id="279561" name="Picture 9" descr="ctr_seed_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200400"/>
            <a:ext cx="685800" cy="685800"/>
          </a:xfrm>
          <a:prstGeom prst="rect">
            <a:avLst/>
          </a:prstGeom>
          <a:noFill/>
        </p:spPr>
      </p:pic>
      <p:pic>
        <p:nvPicPr>
          <p:cNvPr id="279562" name="Picture 10" descr="ctr_0c_t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438400"/>
            <a:ext cx="685800" cy="685800"/>
          </a:xfrm>
          <a:prstGeom prst="rect">
            <a:avLst/>
          </a:prstGeom>
          <a:noFill/>
        </p:spPr>
      </p:pic>
      <p:pic>
        <p:nvPicPr>
          <p:cNvPr id="279563" name="Picture 11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438400"/>
            <a:ext cx="685800" cy="685800"/>
          </a:xfrm>
          <a:prstGeom prst="rect">
            <a:avLst/>
          </a:prstGeom>
          <a:noFill/>
        </p:spPr>
      </p:pic>
      <p:pic>
        <p:nvPicPr>
          <p:cNvPr id="279564" name="Picture 12" descr="ctr_1nc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685800" cy="685800"/>
          </a:xfrm>
          <a:prstGeom prst="rect">
            <a:avLst/>
          </a:prstGeom>
          <a:noFill/>
        </p:spPr>
      </p:pic>
      <p:pic>
        <p:nvPicPr>
          <p:cNvPr id="279565" name="Picture 13" descr="ctr_1nn_t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676400"/>
            <a:ext cx="685800" cy="685800"/>
          </a:xfrm>
          <a:prstGeom prst="rect">
            <a:avLst/>
          </a:prstGeom>
          <a:noFill/>
        </p:spPr>
      </p:pic>
      <p:pic>
        <p:nvPicPr>
          <p:cNvPr id="279566" name="Picture 14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200400"/>
            <a:ext cx="685800" cy="685800"/>
          </a:xfrm>
          <a:prstGeom prst="rect">
            <a:avLst/>
          </a:prstGeom>
          <a:noFill/>
        </p:spPr>
      </p:pic>
      <p:pic>
        <p:nvPicPr>
          <p:cNvPr id="279567" name="Picture 15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438400"/>
            <a:ext cx="685800" cy="685800"/>
          </a:xfrm>
          <a:prstGeom prst="rect">
            <a:avLst/>
          </a:prstGeom>
          <a:noFill/>
        </p:spPr>
      </p:pic>
      <p:pic>
        <p:nvPicPr>
          <p:cNvPr id="279570" name="Picture 18" descr="ctr_seed_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5638800"/>
            <a:ext cx="685800" cy="685800"/>
          </a:xfrm>
          <a:prstGeom prst="rect">
            <a:avLst/>
          </a:prstGeom>
          <a:noFill/>
        </p:spPr>
      </p:pic>
      <p:pic>
        <p:nvPicPr>
          <p:cNvPr id="279572" name="Picture 20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53000"/>
            <a:ext cx="685800" cy="685800"/>
          </a:xfrm>
          <a:prstGeom prst="rect">
            <a:avLst/>
          </a:prstGeom>
          <a:noFill/>
        </p:spPr>
      </p:pic>
      <p:pic>
        <p:nvPicPr>
          <p:cNvPr id="279574" name="Picture 22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5638800"/>
            <a:ext cx="685800" cy="685800"/>
          </a:xfrm>
          <a:prstGeom prst="rect">
            <a:avLst/>
          </a:prstGeom>
          <a:noFill/>
        </p:spPr>
      </p:pic>
      <p:pic>
        <p:nvPicPr>
          <p:cNvPr id="279576" name="Picture 24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5638800"/>
            <a:ext cx="685800" cy="685800"/>
          </a:xfrm>
          <a:prstGeom prst="rect">
            <a:avLst/>
          </a:prstGeom>
          <a:noFill/>
        </p:spPr>
      </p:pic>
      <p:pic>
        <p:nvPicPr>
          <p:cNvPr id="279578" name="Picture 26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267200"/>
            <a:ext cx="685800" cy="685800"/>
          </a:xfrm>
          <a:prstGeom prst="rect">
            <a:avLst/>
          </a:prstGeom>
          <a:noFill/>
        </p:spPr>
      </p:pic>
      <p:pic>
        <p:nvPicPr>
          <p:cNvPr id="279580" name="Picture 28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3581400"/>
            <a:ext cx="685800" cy="685800"/>
          </a:xfrm>
          <a:prstGeom prst="rect">
            <a:avLst/>
          </a:prstGeom>
          <a:noFill/>
        </p:spPr>
      </p:pic>
      <p:pic>
        <p:nvPicPr>
          <p:cNvPr id="279582" name="Picture 30" descr="ctr_1nc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4953000"/>
            <a:ext cx="685800" cy="685800"/>
          </a:xfrm>
          <a:prstGeom prst="rect">
            <a:avLst/>
          </a:prstGeom>
          <a:noFill/>
        </p:spPr>
      </p:pic>
      <p:pic>
        <p:nvPicPr>
          <p:cNvPr id="279583" name="Picture 31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2895600"/>
            <a:ext cx="685800" cy="685800"/>
          </a:xfrm>
          <a:prstGeom prst="rect">
            <a:avLst/>
          </a:prstGeom>
          <a:noFill/>
        </p:spPr>
      </p:pic>
      <p:pic>
        <p:nvPicPr>
          <p:cNvPr id="279584" name="Picture 32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2209800"/>
            <a:ext cx="685800" cy="685800"/>
          </a:xfrm>
          <a:prstGeom prst="rect">
            <a:avLst/>
          </a:prstGeom>
          <a:noFill/>
        </p:spPr>
      </p:pic>
      <p:pic>
        <p:nvPicPr>
          <p:cNvPr id="279585" name="Picture 33" descr="ctr_R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1524000"/>
            <a:ext cx="685800" cy="685800"/>
          </a:xfrm>
          <a:prstGeom prst="rect">
            <a:avLst/>
          </a:prstGeom>
          <a:noFill/>
        </p:spPr>
      </p:pic>
      <p:pic>
        <p:nvPicPr>
          <p:cNvPr id="279586" name="Picture 34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5638800"/>
            <a:ext cx="685800" cy="685800"/>
          </a:xfrm>
          <a:prstGeom prst="rect">
            <a:avLst/>
          </a:prstGeom>
          <a:noFill/>
        </p:spPr>
      </p:pic>
      <p:pic>
        <p:nvPicPr>
          <p:cNvPr id="279587" name="Picture 35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5638800"/>
            <a:ext cx="685800" cy="685800"/>
          </a:xfrm>
          <a:prstGeom prst="rect">
            <a:avLst/>
          </a:prstGeom>
          <a:noFill/>
        </p:spPr>
      </p:pic>
      <p:pic>
        <p:nvPicPr>
          <p:cNvPr id="279588" name="Picture 36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5638800"/>
            <a:ext cx="685800" cy="685800"/>
          </a:xfrm>
          <a:prstGeom prst="rect">
            <a:avLst/>
          </a:prstGeom>
          <a:noFill/>
        </p:spPr>
      </p:pic>
      <p:pic>
        <p:nvPicPr>
          <p:cNvPr id="279589" name="Picture 37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2400" y="5638800"/>
            <a:ext cx="685800" cy="685800"/>
          </a:xfrm>
          <a:prstGeom prst="rect">
            <a:avLst/>
          </a:prstGeom>
          <a:noFill/>
        </p:spPr>
      </p:pic>
      <p:pic>
        <p:nvPicPr>
          <p:cNvPr id="279590" name="Picture 38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4953000"/>
            <a:ext cx="685800" cy="685800"/>
          </a:xfrm>
          <a:prstGeom prst="rect">
            <a:avLst/>
          </a:prstGeom>
          <a:noFill/>
        </p:spPr>
      </p:pic>
      <p:pic>
        <p:nvPicPr>
          <p:cNvPr id="279591" name="Picture 39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4953000"/>
            <a:ext cx="685800" cy="685800"/>
          </a:xfrm>
          <a:prstGeom prst="rect">
            <a:avLst/>
          </a:prstGeom>
          <a:noFill/>
        </p:spPr>
      </p:pic>
      <p:pic>
        <p:nvPicPr>
          <p:cNvPr id="279592" name="Picture 40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953000"/>
            <a:ext cx="685800" cy="685800"/>
          </a:xfrm>
          <a:prstGeom prst="rect">
            <a:avLst/>
          </a:prstGeom>
          <a:noFill/>
        </p:spPr>
      </p:pic>
      <p:pic>
        <p:nvPicPr>
          <p:cNvPr id="279593" name="Picture 41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953000"/>
            <a:ext cx="685800" cy="685800"/>
          </a:xfrm>
          <a:prstGeom prst="rect">
            <a:avLst/>
          </a:prstGeom>
          <a:noFill/>
        </p:spPr>
      </p:pic>
      <p:pic>
        <p:nvPicPr>
          <p:cNvPr id="279595" name="Picture 43" descr="ctr_0c_t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4267200"/>
            <a:ext cx="685800" cy="685800"/>
          </a:xfrm>
          <a:prstGeom prst="rect">
            <a:avLst/>
          </a:prstGeom>
          <a:noFill/>
        </p:spPr>
      </p:pic>
      <p:pic>
        <p:nvPicPr>
          <p:cNvPr id="279596" name="Picture 44" descr="ctr_1nc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267200"/>
            <a:ext cx="685800" cy="685800"/>
          </a:xfrm>
          <a:prstGeom prst="rect">
            <a:avLst/>
          </a:prstGeom>
          <a:noFill/>
        </p:spPr>
      </p:pic>
      <p:pic>
        <p:nvPicPr>
          <p:cNvPr id="279597" name="Picture 45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4267200"/>
            <a:ext cx="685800" cy="685800"/>
          </a:xfrm>
          <a:prstGeom prst="rect">
            <a:avLst/>
          </a:prstGeom>
          <a:noFill/>
        </p:spPr>
      </p:pic>
      <p:pic>
        <p:nvPicPr>
          <p:cNvPr id="279598" name="Picture 46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267200"/>
            <a:ext cx="685800" cy="685800"/>
          </a:xfrm>
          <a:prstGeom prst="rect">
            <a:avLst/>
          </a:prstGeom>
          <a:noFill/>
        </p:spPr>
      </p:pic>
      <p:pic>
        <p:nvPicPr>
          <p:cNvPr id="279599" name="Picture 47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267200"/>
            <a:ext cx="685800" cy="685800"/>
          </a:xfrm>
          <a:prstGeom prst="rect">
            <a:avLst/>
          </a:prstGeom>
          <a:noFill/>
        </p:spPr>
      </p:pic>
      <p:pic>
        <p:nvPicPr>
          <p:cNvPr id="279600" name="Picture 48" descr="ctr_1nc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3581400"/>
            <a:ext cx="685800" cy="685800"/>
          </a:xfrm>
          <a:prstGeom prst="rect">
            <a:avLst/>
          </a:prstGeom>
          <a:noFill/>
        </p:spPr>
      </p:pic>
      <p:pic>
        <p:nvPicPr>
          <p:cNvPr id="279601" name="Picture 49" descr="ctr_1nn_t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3581400"/>
            <a:ext cx="685800" cy="685800"/>
          </a:xfrm>
          <a:prstGeom prst="rect">
            <a:avLst/>
          </a:prstGeom>
          <a:noFill/>
        </p:spPr>
      </p:pic>
      <p:pic>
        <p:nvPicPr>
          <p:cNvPr id="279602" name="Picture 50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581400"/>
            <a:ext cx="685800" cy="685800"/>
          </a:xfrm>
          <a:prstGeom prst="rect">
            <a:avLst/>
          </a:prstGeom>
          <a:noFill/>
        </p:spPr>
      </p:pic>
      <p:pic>
        <p:nvPicPr>
          <p:cNvPr id="279603" name="Picture 51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81400"/>
            <a:ext cx="685800" cy="685800"/>
          </a:xfrm>
          <a:prstGeom prst="rect">
            <a:avLst/>
          </a:prstGeom>
          <a:noFill/>
        </p:spPr>
      </p:pic>
      <p:pic>
        <p:nvPicPr>
          <p:cNvPr id="279604" name="Picture 52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581400"/>
            <a:ext cx="685800" cy="685800"/>
          </a:xfrm>
          <a:prstGeom prst="rect">
            <a:avLst/>
          </a:prstGeom>
          <a:noFill/>
        </p:spPr>
      </p:pic>
      <p:pic>
        <p:nvPicPr>
          <p:cNvPr id="279605" name="Picture 53" descr="ctr_0c_t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2895600"/>
            <a:ext cx="685800" cy="685800"/>
          </a:xfrm>
          <a:prstGeom prst="rect">
            <a:avLst/>
          </a:prstGeom>
          <a:noFill/>
        </p:spPr>
      </p:pic>
      <p:pic>
        <p:nvPicPr>
          <p:cNvPr id="279606" name="Picture 54" descr="ctr_0c_t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895600"/>
            <a:ext cx="685800" cy="685800"/>
          </a:xfrm>
          <a:prstGeom prst="rect">
            <a:avLst/>
          </a:prstGeom>
          <a:noFill/>
        </p:spPr>
      </p:pic>
      <p:pic>
        <p:nvPicPr>
          <p:cNvPr id="279607" name="Picture 55" descr="ctr_1nc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895600"/>
            <a:ext cx="685800" cy="685800"/>
          </a:xfrm>
          <a:prstGeom prst="rect">
            <a:avLst/>
          </a:prstGeom>
          <a:noFill/>
        </p:spPr>
      </p:pic>
      <p:pic>
        <p:nvPicPr>
          <p:cNvPr id="279608" name="Picture 56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2895600"/>
            <a:ext cx="685800" cy="685800"/>
          </a:xfrm>
          <a:prstGeom prst="rect">
            <a:avLst/>
          </a:prstGeom>
          <a:noFill/>
        </p:spPr>
      </p:pic>
      <p:pic>
        <p:nvPicPr>
          <p:cNvPr id="279609" name="Picture 57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895600"/>
            <a:ext cx="685800" cy="685800"/>
          </a:xfrm>
          <a:prstGeom prst="rect">
            <a:avLst/>
          </a:prstGeom>
          <a:noFill/>
        </p:spPr>
      </p:pic>
      <p:pic>
        <p:nvPicPr>
          <p:cNvPr id="279610" name="Picture 58" descr="ctr_1nc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209800"/>
            <a:ext cx="685800" cy="685800"/>
          </a:xfrm>
          <a:prstGeom prst="rect">
            <a:avLst/>
          </a:prstGeom>
          <a:noFill/>
        </p:spPr>
      </p:pic>
      <p:pic>
        <p:nvPicPr>
          <p:cNvPr id="279611" name="Picture 59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209800"/>
            <a:ext cx="685800" cy="685800"/>
          </a:xfrm>
          <a:prstGeom prst="rect">
            <a:avLst/>
          </a:prstGeom>
          <a:noFill/>
        </p:spPr>
      </p:pic>
      <p:pic>
        <p:nvPicPr>
          <p:cNvPr id="279612" name="Picture 60" descr="ctr_1nn_t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209800"/>
            <a:ext cx="685800" cy="685800"/>
          </a:xfrm>
          <a:prstGeom prst="rect">
            <a:avLst/>
          </a:prstGeom>
          <a:noFill/>
        </p:spPr>
      </p:pic>
      <p:pic>
        <p:nvPicPr>
          <p:cNvPr id="279613" name="Picture 61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2209800"/>
            <a:ext cx="685800" cy="685800"/>
          </a:xfrm>
          <a:prstGeom prst="rect">
            <a:avLst/>
          </a:prstGeom>
          <a:noFill/>
        </p:spPr>
      </p:pic>
      <p:pic>
        <p:nvPicPr>
          <p:cNvPr id="279614" name="Picture 62" descr="ctr_0n_t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209800"/>
            <a:ext cx="685800" cy="685800"/>
          </a:xfrm>
          <a:prstGeom prst="rect">
            <a:avLst/>
          </a:prstGeom>
          <a:noFill/>
        </p:spPr>
      </p:pic>
      <p:sp>
        <p:nvSpPr>
          <p:cNvPr id="279615" name="Text Box 63"/>
          <p:cNvSpPr txBox="1">
            <a:spLocks noChangeArrowheads="1"/>
          </p:cNvSpPr>
          <p:nvPr/>
        </p:nvSpPr>
        <p:spPr bwMode="auto">
          <a:xfrm>
            <a:off x="4572000" y="3581400"/>
            <a:ext cx="3292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Attachment by 2 strength-1 bonds is a form of “cooperation” between multiple tiles that gives the model great power</a:t>
            </a:r>
          </a:p>
        </p:txBody>
      </p:sp>
      <p:sp>
        <p:nvSpPr>
          <p:cNvPr id="279616" name="Line 64"/>
          <p:cNvSpPr>
            <a:spLocks noChangeShapeType="1"/>
          </p:cNvSpPr>
          <p:nvPr/>
        </p:nvSpPr>
        <p:spPr bwMode="auto">
          <a:xfrm flipH="1" flipV="1">
            <a:off x="3505200" y="1600200"/>
            <a:ext cx="914400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9617" name="Line 65"/>
          <p:cNvSpPr>
            <a:spLocks noChangeShapeType="1"/>
          </p:cNvSpPr>
          <p:nvPr/>
        </p:nvSpPr>
        <p:spPr bwMode="auto">
          <a:xfrm flipH="1" flipV="1">
            <a:off x="8382000" y="457200"/>
            <a:ext cx="0" cy="914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9619" name="Line 67"/>
          <p:cNvSpPr>
            <a:spLocks noChangeShapeType="1"/>
          </p:cNvSpPr>
          <p:nvPr/>
        </p:nvSpPr>
        <p:spPr bwMode="auto">
          <a:xfrm flipH="1" flipV="1">
            <a:off x="2819400" y="6096000"/>
            <a:ext cx="99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9620" name="Text Box 68"/>
          <p:cNvSpPr txBox="1">
            <a:spLocks noChangeArrowheads="1"/>
          </p:cNvSpPr>
          <p:nvPr/>
        </p:nvSpPr>
        <p:spPr bwMode="auto">
          <a:xfrm>
            <a:off x="4157663" y="2349500"/>
            <a:ext cx="338137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5</a:t>
            </a:r>
          </a:p>
          <a:p>
            <a:endParaRPr lang="en-US" sz="2000"/>
          </a:p>
          <a:p>
            <a:r>
              <a:rPr lang="en-US" sz="2400"/>
              <a:t>4</a:t>
            </a:r>
          </a:p>
          <a:p>
            <a:endParaRPr lang="en-US" sz="2000"/>
          </a:p>
          <a:p>
            <a:r>
              <a:rPr lang="en-US" sz="2400"/>
              <a:t>3</a:t>
            </a:r>
          </a:p>
          <a:p>
            <a:endParaRPr lang="en-US" sz="2000"/>
          </a:p>
          <a:p>
            <a:r>
              <a:rPr lang="en-US" sz="2400"/>
              <a:t>2</a:t>
            </a:r>
          </a:p>
          <a:p>
            <a:endParaRPr lang="en-US" sz="2000"/>
          </a:p>
          <a:p>
            <a:r>
              <a:rPr lang="en-US" sz="2400"/>
              <a:t>1</a:t>
            </a:r>
          </a:p>
        </p:txBody>
      </p:sp>
      <p:pic>
        <p:nvPicPr>
          <p:cNvPr id="279575" name="Picture 23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5638800"/>
            <a:ext cx="685800" cy="685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</p:pic>
      <p:sp>
        <p:nvSpPr>
          <p:cNvPr id="279621" name="Rectangle 69"/>
          <p:cNvSpPr>
            <a:spLocks noChangeArrowheads="1"/>
          </p:cNvSpPr>
          <p:nvPr/>
        </p:nvSpPr>
        <p:spPr bwMode="auto">
          <a:xfrm>
            <a:off x="6629400" y="5562600"/>
            <a:ext cx="838200" cy="838200"/>
          </a:xfrm>
          <a:prstGeom prst="rect">
            <a:avLst/>
          </a:prstGeom>
          <a:solidFill>
            <a:srgbClr val="FF99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79568" name="Picture 16" descr="ctr_seed_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5638800"/>
            <a:ext cx="685800" cy="685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</p:pic>
      <p:sp>
        <p:nvSpPr>
          <p:cNvPr id="279623" name="Rectangle 71"/>
          <p:cNvSpPr>
            <a:spLocks noChangeArrowheads="1"/>
          </p:cNvSpPr>
          <p:nvPr/>
        </p:nvSpPr>
        <p:spPr bwMode="auto">
          <a:xfrm>
            <a:off x="8001000" y="5562600"/>
            <a:ext cx="838200" cy="838200"/>
          </a:xfrm>
          <a:prstGeom prst="rect">
            <a:avLst/>
          </a:prstGeom>
          <a:solidFill>
            <a:srgbClr val="FF99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9624" name="Rectangle 72"/>
          <p:cNvSpPr>
            <a:spLocks noChangeArrowheads="1"/>
          </p:cNvSpPr>
          <p:nvPr/>
        </p:nvSpPr>
        <p:spPr bwMode="auto">
          <a:xfrm>
            <a:off x="8001000" y="4876800"/>
            <a:ext cx="838200" cy="838200"/>
          </a:xfrm>
          <a:prstGeom prst="rect">
            <a:avLst/>
          </a:prstGeom>
          <a:solidFill>
            <a:srgbClr val="FF99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9622" name="Rectangle 70"/>
          <p:cNvSpPr>
            <a:spLocks noChangeArrowheads="1"/>
          </p:cNvSpPr>
          <p:nvPr/>
        </p:nvSpPr>
        <p:spPr bwMode="auto">
          <a:xfrm>
            <a:off x="7315200" y="4876800"/>
            <a:ext cx="838200" cy="838200"/>
          </a:xfrm>
          <a:prstGeom prst="rect">
            <a:avLst/>
          </a:prstGeom>
          <a:solidFill>
            <a:srgbClr val="FF99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79573" name="Picture 21" descr="ctr_B_t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5638800"/>
            <a:ext cx="685800" cy="685800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</p:pic>
      <p:sp>
        <p:nvSpPr>
          <p:cNvPr id="279625" name="Rectangle 73"/>
          <p:cNvSpPr>
            <a:spLocks noChangeArrowheads="1"/>
          </p:cNvSpPr>
          <p:nvPr/>
        </p:nvSpPr>
        <p:spPr bwMode="auto">
          <a:xfrm>
            <a:off x="7315200" y="5562600"/>
            <a:ext cx="838200" cy="838200"/>
          </a:xfrm>
          <a:prstGeom prst="rect">
            <a:avLst/>
          </a:prstGeom>
          <a:solidFill>
            <a:srgbClr val="FF99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9626" name="Rectangle 74"/>
          <p:cNvSpPr>
            <a:spLocks noChangeArrowheads="1"/>
          </p:cNvSpPr>
          <p:nvPr/>
        </p:nvSpPr>
        <p:spPr bwMode="auto">
          <a:xfrm>
            <a:off x="8001000" y="4191000"/>
            <a:ext cx="838200" cy="838200"/>
          </a:xfrm>
          <a:prstGeom prst="rect">
            <a:avLst/>
          </a:prstGeom>
          <a:solidFill>
            <a:srgbClr val="FF99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9627" name="Rectangle 75"/>
          <p:cNvSpPr>
            <a:spLocks noChangeArrowheads="1"/>
          </p:cNvSpPr>
          <p:nvPr/>
        </p:nvSpPr>
        <p:spPr bwMode="auto">
          <a:xfrm>
            <a:off x="8001000" y="3505200"/>
            <a:ext cx="838200" cy="838200"/>
          </a:xfrm>
          <a:prstGeom prst="rect">
            <a:avLst/>
          </a:prstGeom>
          <a:solidFill>
            <a:srgbClr val="FF99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615" grpId="0"/>
      <p:bldP spid="279615" grpId="1"/>
      <p:bldP spid="279616" grpId="0" animBg="1"/>
      <p:bldP spid="279617" grpId="0" animBg="1"/>
      <p:bldP spid="279619" grpId="0" animBg="1"/>
      <p:bldP spid="279620" grpId="0"/>
      <p:bldP spid="279621" grpId="0" animBg="1"/>
      <p:bldP spid="279621" grpId="1" animBg="1"/>
      <p:bldP spid="279623" grpId="0" animBg="1"/>
      <p:bldP spid="279623" grpId="1" animBg="1"/>
      <p:bldP spid="279624" grpId="0" animBg="1"/>
      <p:bldP spid="279624" grpId="1" animBg="1"/>
      <p:bldP spid="279622" grpId="0" animBg="1"/>
      <p:bldP spid="279622" grpId="1" animBg="1"/>
      <p:bldP spid="279625" grpId="0" animBg="1"/>
      <p:bldP spid="279625" grpId="1" animBg="1"/>
      <p:bldP spid="279626" grpId="0" animBg="1"/>
      <p:bldP spid="279626" grpId="1" animBg="1"/>
      <p:bldP spid="279627" grpId="0" animBg="1"/>
      <p:bldP spid="2796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      </a:t>
            </a:r>
            <a:r>
              <a:rPr lang="en-US" smtClean="0">
                <a:latin typeface="Calibri" pitchFamily="34" charset="0"/>
              </a:rPr>
              <a:t>Matthew J. Patitz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Tile Assembly Model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620000" cy="3200400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en-US" sz="1200" dirty="0" smtClean="0"/>
          </a:p>
          <a:p>
            <a:pPr eaLnBrk="1" hangingPunct="1"/>
            <a:r>
              <a:rPr lang="en-US" sz="2800" dirty="0" smtClean="0"/>
              <a:t>How do we determine if a TAS is “good”?</a:t>
            </a:r>
          </a:p>
          <a:p>
            <a:pPr lvl="1" eaLnBrk="1" hangingPunct="1"/>
            <a:r>
              <a:rPr lang="en-US" sz="2400" dirty="0" smtClean="0"/>
              <a:t>Tile complexity:  How many unique tile types are required?</a:t>
            </a:r>
            <a:endParaRPr lang="en-US" sz="2000" dirty="0" smtClean="0"/>
          </a:p>
          <a:p>
            <a:pPr lvl="1" eaLnBrk="1" hangingPunct="1"/>
            <a:r>
              <a:rPr lang="en-US" sz="2400" dirty="0" smtClean="0"/>
              <a:t>Scale:  Does it form a scaled version of the desired shape?  If so, what is the scaling factor?</a:t>
            </a:r>
          </a:p>
          <a:p>
            <a:pPr lvl="1" eaLnBrk="1" hangingPunct="1"/>
            <a:r>
              <a:rPr lang="en-US" sz="2400" dirty="0" smtClean="0"/>
              <a:t>It is </a:t>
            </a:r>
            <a:r>
              <a:rPr lang="en-US" sz="2400" b="1" dirty="0" smtClean="0"/>
              <a:t>directed</a:t>
            </a:r>
            <a:r>
              <a:rPr lang="en-US" sz="2400" dirty="0" smtClean="0"/>
              <a:t> – meaning that despite nondeterministic assembly sequences, it always produces the same thing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19200" y="51816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09800" y="5105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098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9800" y="5867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192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19200" y="57912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14400" y="51816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4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14400" y="57912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09600" y="51816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96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9600" y="57912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590800" y="5105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5908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733800" y="5105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7338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733800" y="5867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114800" y="5867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95800" y="5867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876800" y="4724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90800" y="5867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971800" y="5867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9718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971800" y="5105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33600" y="6248400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9 tile types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57600" y="6248400"/>
            <a:ext cx="1289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 tile types!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114800" y="5105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1148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4495800" y="5486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495800" y="5105400"/>
            <a:ext cx="304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X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124200" y="5334000"/>
            <a:ext cx="914400" cy="914400"/>
            <a:chOff x="5486400" y="5638800"/>
            <a:chExt cx="914400" cy="914400"/>
          </a:xfrm>
        </p:grpSpPr>
        <p:sp>
          <p:nvSpPr>
            <p:cNvPr id="26745" name="Rectangle 37"/>
            <p:cNvSpPr>
              <a:spLocks noChangeArrowheads="1"/>
            </p:cNvSpPr>
            <p:nvPr/>
          </p:nvSpPr>
          <p:spPr bwMode="auto">
            <a:xfrm>
              <a:off x="5486400" y="56388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46" name="Rectangle 38"/>
            <p:cNvSpPr>
              <a:spLocks noChangeArrowheads="1"/>
            </p:cNvSpPr>
            <p:nvPr/>
          </p:nvSpPr>
          <p:spPr bwMode="auto">
            <a:xfrm>
              <a:off x="5486400" y="59436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47" name="Rectangle 39"/>
            <p:cNvSpPr>
              <a:spLocks noChangeArrowheads="1"/>
            </p:cNvSpPr>
            <p:nvPr/>
          </p:nvSpPr>
          <p:spPr bwMode="auto">
            <a:xfrm>
              <a:off x="5791200" y="59436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48" name="Rectangle 40"/>
            <p:cNvSpPr>
              <a:spLocks noChangeArrowheads="1"/>
            </p:cNvSpPr>
            <p:nvPr/>
          </p:nvSpPr>
          <p:spPr bwMode="auto">
            <a:xfrm>
              <a:off x="6096000" y="59436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49" name="Rectangle 41"/>
            <p:cNvSpPr>
              <a:spLocks noChangeArrowheads="1"/>
            </p:cNvSpPr>
            <p:nvPr/>
          </p:nvSpPr>
          <p:spPr bwMode="auto">
            <a:xfrm>
              <a:off x="5791200" y="56388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50" name="Rectangle 42"/>
            <p:cNvSpPr>
              <a:spLocks noChangeArrowheads="1"/>
            </p:cNvSpPr>
            <p:nvPr/>
          </p:nvSpPr>
          <p:spPr bwMode="auto">
            <a:xfrm>
              <a:off x="6096000" y="56388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51" name="Rectangle 43"/>
            <p:cNvSpPr>
              <a:spLocks noChangeArrowheads="1"/>
            </p:cNvSpPr>
            <p:nvPr/>
          </p:nvSpPr>
          <p:spPr bwMode="auto">
            <a:xfrm>
              <a:off x="5486400" y="62484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52" name="Rectangle 44"/>
            <p:cNvSpPr>
              <a:spLocks noChangeArrowheads="1"/>
            </p:cNvSpPr>
            <p:nvPr/>
          </p:nvSpPr>
          <p:spPr bwMode="auto">
            <a:xfrm>
              <a:off x="5791200" y="62484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753" name="Rectangle 45"/>
            <p:cNvSpPr>
              <a:spLocks noChangeArrowheads="1"/>
            </p:cNvSpPr>
            <p:nvPr/>
          </p:nvSpPr>
          <p:spPr bwMode="auto">
            <a:xfrm>
              <a:off x="6096000" y="6248400"/>
              <a:ext cx="304800" cy="3048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91"/>
          <p:cNvGrpSpPr>
            <a:grpSpLocks/>
          </p:cNvGrpSpPr>
          <p:nvPr/>
        </p:nvGrpSpPr>
        <p:grpSpPr bwMode="auto">
          <a:xfrm>
            <a:off x="4419600" y="4419600"/>
            <a:ext cx="1828800" cy="1828800"/>
            <a:chOff x="7010400" y="4572000"/>
            <a:chExt cx="1828800" cy="1828800"/>
          </a:xfrm>
        </p:grpSpPr>
        <p:grpSp>
          <p:nvGrpSpPr>
            <p:cNvPr id="4" name="Group 134"/>
            <p:cNvGrpSpPr>
              <a:grpSpLocks/>
            </p:cNvGrpSpPr>
            <p:nvPr/>
          </p:nvGrpSpPr>
          <p:grpSpPr bwMode="auto">
            <a:xfrm>
              <a:off x="7010400" y="5181600"/>
              <a:ext cx="609600" cy="609600"/>
              <a:chOff x="7086600" y="5105400"/>
              <a:chExt cx="609600" cy="609600"/>
            </a:xfrm>
          </p:grpSpPr>
          <p:grpSp>
            <p:nvGrpSpPr>
              <p:cNvPr id="7" name="Group 127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741" name="Rectangle 59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42" name="Rectangle 60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43" name="Rectangle 64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44" name="Rectangle 65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740" name="Rectangle 128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35"/>
            <p:cNvGrpSpPr>
              <a:grpSpLocks/>
            </p:cNvGrpSpPr>
            <p:nvPr/>
          </p:nvGrpSpPr>
          <p:grpSpPr bwMode="auto">
            <a:xfrm>
              <a:off x="7010400" y="5791200"/>
              <a:ext cx="609600" cy="609600"/>
              <a:chOff x="7086600" y="5105400"/>
              <a:chExt cx="609600" cy="609600"/>
            </a:xfrm>
          </p:grpSpPr>
          <p:grpSp>
            <p:nvGrpSpPr>
              <p:cNvPr id="21" name="Group 136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735" name="Rectangle 138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36" name="Rectangle 139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37" name="Rectangle 140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38" name="Rectangle 141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734" name="Rectangle 137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142"/>
            <p:cNvGrpSpPr>
              <a:grpSpLocks/>
            </p:cNvGrpSpPr>
            <p:nvPr/>
          </p:nvGrpSpPr>
          <p:grpSpPr bwMode="auto">
            <a:xfrm>
              <a:off x="7010400" y="4572000"/>
              <a:ext cx="609600" cy="609600"/>
              <a:chOff x="7086600" y="5105400"/>
              <a:chExt cx="609600" cy="609600"/>
            </a:xfrm>
          </p:grpSpPr>
          <p:grpSp>
            <p:nvGrpSpPr>
              <p:cNvPr id="39" name="Group 143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729" name="Rectangle 145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30" name="Rectangle 146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31" name="Rectangle 147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32" name="Rectangle 148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728" name="Rectangle 144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149"/>
            <p:cNvGrpSpPr>
              <a:grpSpLocks/>
            </p:cNvGrpSpPr>
            <p:nvPr/>
          </p:nvGrpSpPr>
          <p:grpSpPr bwMode="auto">
            <a:xfrm>
              <a:off x="7620000" y="5181600"/>
              <a:ext cx="609600" cy="609600"/>
              <a:chOff x="7086600" y="5105400"/>
              <a:chExt cx="609600" cy="609600"/>
            </a:xfrm>
          </p:grpSpPr>
          <p:grpSp>
            <p:nvGrpSpPr>
              <p:cNvPr id="41" name="Group 150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723" name="Rectangle 152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24" name="Rectangle 153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25" name="Rectangle 154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26" name="Rectangle 155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722" name="Rectangle 151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156"/>
            <p:cNvGrpSpPr>
              <a:grpSpLocks/>
            </p:cNvGrpSpPr>
            <p:nvPr/>
          </p:nvGrpSpPr>
          <p:grpSpPr bwMode="auto">
            <a:xfrm>
              <a:off x="7620000" y="5791200"/>
              <a:ext cx="609600" cy="609600"/>
              <a:chOff x="7086600" y="5105400"/>
              <a:chExt cx="609600" cy="609600"/>
            </a:xfrm>
          </p:grpSpPr>
          <p:grpSp>
            <p:nvGrpSpPr>
              <p:cNvPr id="43" name="Group 157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717" name="Rectangle 159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18" name="Rectangle 160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19" name="Rectangle 161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20" name="Rectangle 162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716" name="Rectangle 158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163"/>
            <p:cNvGrpSpPr>
              <a:grpSpLocks/>
            </p:cNvGrpSpPr>
            <p:nvPr/>
          </p:nvGrpSpPr>
          <p:grpSpPr bwMode="auto">
            <a:xfrm>
              <a:off x="7620000" y="4572000"/>
              <a:ext cx="609600" cy="609600"/>
              <a:chOff x="7086600" y="5105400"/>
              <a:chExt cx="609600" cy="609600"/>
            </a:xfrm>
          </p:grpSpPr>
          <p:grpSp>
            <p:nvGrpSpPr>
              <p:cNvPr id="45" name="Group 164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711" name="Rectangle 166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12" name="Rectangle 167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13" name="Rectangle 168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14" name="Rectangle 169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710" name="Rectangle 165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170"/>
            <p:cNvGrpSpPr>
              <a:grpSpLocks/>
            </p:cNvGrpSpPr>
            <p:nvPr/>
          </p:nvGrpSpPr>
          <p:grpSpPr bwMode="auto">
            <a:xfrm>
              <a:off x="8229600" y="5181600"/>
              <a:ext cx="609600" cy="609600"/>
              <a:chOff x="7086600" y="5105400"/>
              <a:chExt cx="609600" cy="609600"/>
            </a:xfrm>
          </p:grpSpPr>
          <p:grpSp>
            <p:nvGrpSpPr>
              <p:cNvPr id="47" name="Group 171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705" name="Rectangle 173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06" name="Rectangle 174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07" name="Rectangle 175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08" name="Rectangle 176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704" name="Rectangle 172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177"/>
            <p:cNvGrpSpPr>
              <a:grpSpLocks/>
            </p:cNvGrpSpPr>
            <p:nvPr/>
          </p:nvGrpSpPr>
          <p:grpSpPr bwMode="auto">
            <a:xfrm>
              <a:off x="8229600" y="5791200"/>
              <a:ext cx="609600" cy="609600"/>
              <a:chOff x="7086600" y="5105400"/>
              <a:chExt cx="609600" cy="609600"/>
            </a:xfrm>
          </p:grpSpPr>
          <p:grpSp>
            <p:nvGrpSpPr>
              <p:cNvPr id="49" name="Group 178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699" name="Rectangle 180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00" name="Rectangle 181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01" name="Rectangle 182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02" name="Rectangle 183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698" name="Rectangle 179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184"/>
            <p:cNvGrpSpPr>
              <a:grpSpLocks/>
            </p:cNvGrpSpPr>
            <p:nvPr/>
          </p:nvGrpSpPr>
          <p:grpSpPr bwMode="auto">
            <a:xfrm>
              <a:off x="8229600" y="4572000"/>
              <a:ext cx="609600" cy="609600"/>
              <a:chOff x="7086600" y="5105400"/>
              <a:chExt cx="609600" cy="609600"/>
            </a:xfrm>
          </p:grpSpPr>
          <p:grpSp>
            <p:nvGrpSpPr>
              <p:cNvPr id="51" name="Group 185"/>
              <p:cNvGrpSpPr>
                <a:grpSpLocks/>
              </p:cNvGrpSpPr>
              <p:nvPr/>
            </p:nvGrpSpPr>
            <p:grpSpPr bwMode="auto">
              <a:xfrm>
                <a:off x="7086600" y="5105400"/>
                <a:ext cx="609600" cy="609600"/>
                <a:chOff x="7086600" y="5105400"/>
                <a:chExt cx="609600" cy="609600"/>
              </a:xfrm>
            </p:grpSpPr>
            <p:sp>
              <p:nvSpPr>
                <p:cNvPr id="26693" name="Rectangle 187"/>
                <p:cNvSpPr>
                  <a:spLocks noChangeArrowheads="1"/>
                </p:cNvSpPr>
                <p:nvPr/>
              </p:nvSpPr>
              <p:spPr bwMode="auto">
                <a:xfrm>
                  <a:off x="70866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94" name="Rectangle 188"/>
                <p:cNvSpPr>
                  <a:spLocks noChangeArrowheads="1"/>
                </p:cNvSpPr>
                <p:nvPr/>
              </p:nvSpPr>
              <p:spPr bwMode="auto">
                <a:xfrm>
                  <a:off x="7391400" y="51054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95" name="Rectangle 189"/>
                <p:cNvSpPr>
                  <a:spLocks noChangeArrowheads="1"/>
                </p:cNvSpPr>
                <p:nvPr/>
              </p:nvSpPr>
              <p:spPr bwMode="auto">
                <a:xfrm>
                  <a:off x="70866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96" name="Rectangle 190"/>
                <p:cNvSpPr>
                  <a:spLocks noChangeArrowheads="1"/>
                </p:cNvSpPr>
                <p:nvPr/>
              </p:nvSpPr>
              <p:spPr bwMode="auto">
                <a:xfrm>
                  <a:off x="7391400" y="5410200"/>
                  <a:ext cx="304800" cy="304800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692" name="Rectangle 186"/>
              <p:cNvSpPr>
                <a:spLocks noChangeArrowheads="1"/>
              </p:cNvSpPr>
              <p:nvPr/>
            </p:nvSpPr>
            <p:spPr bwMode="auto">
              <a:xfrm>
                <a:off x="7086600" y="5105400"/>
                <a:ext cx="609600" cy="609600"/>
              </a:xfrm>
              <a:prstGeom prst="rect">
                <a:avLst/>
              </a:prstGeom>
              <a:noFill/>
              <a:ln w="412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3" name="TextBox 192"/>
          <p:cNvSpPr txBox="1">
            <a:spLocks noChangeArrowheads="1"/>
          </p:cNvSpPr>
          <p:nvPr/>
        </p:nvSpPr>
        <p:spPr bwMode="auto">
          <a:xfrm>
            <a:off x="4572000" y="6324600"/>
            <a:ext cx="160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Scale factor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/>
      <p:bldP spid="32" grpId="1"/>
      <p:bldP spid="32" grpId="2"/>
      <p:bldP spid="33" grpId="0"/>
      <p:bldP spid="33" grpId="1"/>
      <p:bldP spid="33" grpId="2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193" grpId="0"/>
      <p:bldP spid="193" grpId="1"/>
      <p:bldP spid="19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      </a:t>
            </a:r>
            <a:r>
              <a:rPr lang="en-US" smtClean="0">
                <a:latin typeface="Calibri" pitchFamily="34" charset="0"/>
              </a:rPr>
              <a:t>Matthew J. Patitz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Tile Assembly Model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914400" y="1524000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There are two main notions of the self-assembly of a set of points (defining a shape or pattern)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3657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Strict self-assembly</a:t>
            </a:r>
          </a:p>
          <a:p>
            <a:r>
              <a:rPr lang="en-US"/>
              <a:t>Every point in the set, and no other point, receives a tile.</a:t>
            </a:r>
          </a:p>
          <a:p>
            <a:endParaRPr lang="en-US"/>
          </a:p>
          <a:p>
            <a:r>
              <a:rPr lang="en-US"/>
              <a:t>(Note that this means that the shape must be connected.)</a:t>
            </a:r>
          </a:p>
        </p:txBody>
      </p:sp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4953000" y="2133600"/>
            <a:ext cx="3581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 dirty="0"/>
              <a:t>Weak self-assembly</a:t>
            </a:r>
          </a:p>
          <a:p>
            <a:r>
              <a:rPr lang="en-US" dirty="0"/>
              <a:t>Every point in the set, and no other point, receives a tile of a type from a specially defined subset of tile types (e.g. `grey’ tile types).  Other points may receive tiles of the other tile types.</a:t>
            </a:r>
          </a:p>
        </p:txBody>
      </p:sp>
      <p:grpSp>
        <p:nvGrpSpPr>
          <p:cNvPr id="2" name="Group 185"/>
          <p:cNvGrpSpPr>
            <a:grpSpLocks/>
          </p:cNvGrpSpPr>
          <p:nvPr/>
        </p:nvGrpSpPr>
        <p:grpSpPr bwMode="auto">
          <a:xfrm>
            <a:off x="685800" y="4114800"/>
            <a:ext cx="3657600" cy="2286000"/>
            <a:chOff x="685800" y="4114800"/>
            <a:chExt cx="3657600" cy="228600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85800" y="4343400"/>
              <a:ext cx="3429000" cy="2057400"/>
              <a:chOff x="432" y="2688"/>
              <a:chExt cx="2160" cy="1296"/>
            </a:xfrm>
          </p:grpSpPr>
          <p:pic>
            <p:nvPicPr>
              <p:cNvPr id="27807" name="Picture 7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3552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08" name="Picture 8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3264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09" name="Picture 9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20" y="369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0" name="Picture 10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3408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1" name="Picture 1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6" y="3552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2" name="Picture 12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20" y="3264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3" name="Picture 13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6" y="3264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4" name="Picture 14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8" y="3552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5" name="Picture 15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64" y="3264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6" name="Picture 16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297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7" name="Picture 17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312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8" name="Picture 18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6" y="297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19" name="Picture 19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8" y="3408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0" name="Picture 20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8" y="369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1" name="Picture 2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96" y="369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2" name="Picture 22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369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3" name="Picture 23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4" y="3408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4" name="Picture 24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4" y="3264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5" name="Picture 25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4" y="3552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6" name="Picture 26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2832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7" name="Picture 27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4" y="297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8" name="Picture 28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4" y="2832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29" name="Picture 29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4" y="312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0" name="Picture 30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4" y="369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1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72" y="369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2" name="Picture 32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48" y="369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3" name="Picture 33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60" y="3408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4" name="Picture 34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2688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5" name="Picture 35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60" y="3552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6" name="Picture 36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60" y="3696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7" name="Picture 37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72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8" name="Picture 38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16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39" name="Picture 39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60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0" name="Picture 40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04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1" name="Picture 4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48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2" name="Picture 42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52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3" name="Picture 43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96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4" name="Picture 44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0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5" name="Picture 45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4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6" name="Picture 46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28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7" name="Picture 47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6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8" name="Picture 48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20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49" name="Picture 49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64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50" name="Picture 50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8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851" name="Picture 5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3840"/>
                <a:ext cx="1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7786" name="Picture 12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5257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87" name="Picture 13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5257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88" name="Picture 15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00400" y="5257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89" name="Picture 18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4800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0" name="Picture 12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4343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1" name="Picture 13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4343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2" name="Picture 15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4343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3" name="Picture 12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28800" y="4343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4" name="Picture 13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4343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5" name="Picture 15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7400" y="4343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6" name="Picture 28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0" y="4343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7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8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288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99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00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01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576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02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4114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03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4114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04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4114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05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7400" y="4114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06" name="Picture 31" descr="tile_empt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6172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12"/>
          <p:cNvGrpSpPr>
            <a:grpSpLocks/>
          </p:cNvGrpSpPr>
          <p:nvPr/>
        </p:nvGrpSpPr>
        <p:grpSpPr bwMode="auto">
          <a:xfrm>
            <a:off x="5029200" y="4114800"/>
            <a:ext cx="3886200" cy="2286000"/>
            <a:chOff x="5029200" y="4114800"/>
            <a:chExt cx="3886200" cy="2286000"/>
          </a:xfrm>
        </p:grpSpPr>
        <p:pic>
          <p:nvPicPr>
            <p:cNvPr id="27658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4114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86"/>
            <p:cNvGrpSpPr>
              <a:grpSpLocks/>
            </p:cNvGrpSpPr>
            <p:nvPr/>
          </p:nvGrpSpPr>
          <p:grpSpPr bwMode="auto">
            <a:xfrm>
              <a:off x="5029200" y="4114800"/>
              <a:ext cx="3657600" cy="2286000"/>
              <a:chOff x="685800" y="4114800"/>
              <a:chExt cx="3657600" cy="2286000"/>
            </a:xfrm>
          </p:grpSpPr>
          <p:grpSp>
            <p:nvGrpSpPr>
              <p:cNvPr id="6" name="Group 6"/>
              <p:cNvGrpSpPr>
                <a:grpSpLocks/>
              </p:cNvGrpSpPr>
              <p:nvPr/>
            </p:nvGrpSpPr>
            <p:grpSpPr bwMode="auto">
              <a:xfrm>
                <a:off x="685800" y="4343400"/>
                <a:ext cx="3429000" cy="2057400"/>
                <a:chOff x="432" y="2688"/>
                <a:chExt cx="2160" cy="1296"/>
              </a:xfrm>
            </p:grpSpPr>
            <p:pic>
              <p:nvPicPr>
                <p:cNvPr id="27740" name="Picture 7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3552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1" name="Picture 8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3264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2" name="Picture 9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20" y="369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3" name="Picture 10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3408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4" name="Picture 11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6" y="3552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5" name="Picture 12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20" y="3264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6" name="Picture 13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6" y="3264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7" name="Picture 14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08" y="3552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8" name="Picture 15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64" y="3264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49" name="Picture 16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297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0" name="Picture 17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312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1" name="Picture 18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6" y="297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2" name="Picture 19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08" y="3408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3" name="Picture 20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08" y="369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4" name="Picture 21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296" y="369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5" name="Picture 22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369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6" name="Picture 23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4" y="3408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7" name="Picture 24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4" y="3264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8" name="Picture 25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4" y="3552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59" name="Picture 26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2832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0" name="Picture 27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4" y="297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1" name="Picture 28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4" y="2832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2" name="Picture 29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4" y="312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3" name="Picture 30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4" y="369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4" name="Picture 31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872" y="369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5" name="Picture 32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448" y="369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6" name="Picture 33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160" y="3408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7" name="Picture 34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2688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8" name="Picture 35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160" y="3552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69" name="Picture 36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160" y="3696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0" name="Picture 37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872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1" name="Picture 38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016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2" name="Picture 39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160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3" name="Picture 40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304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4" name="Picture 41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448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5" name="Picture 42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152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6" name="Picture 43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296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7" name="Picture 44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440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8" name="Picture 45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584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79" name="Picture 46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728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80" name="Picture 47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6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81" name="Picture 48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20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82" name="Picture 49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64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83" name="Picture 50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08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84" name="Picture 51" descr="tile_empt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2" y="3840"/>
                  <a:ext cx="144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7719" name="Picture 12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71800" y="52578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0" name="Picture 13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3200" y="52578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1" name="Picture 15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00400" y="52578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2" name="Picture 18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3200" y="48006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3" name="Picture 12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3000" y="43434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4" name="Picture 13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14400" y="43434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5" name="Picture 15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71600" y="43434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6" name="Picture 12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800" y="43434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7" name="Picture 13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00200" y="43434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8" name="Picture 15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57400" y="43434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29" name="Picture 28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86000" y="43434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0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3200" y="57150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1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800" y="57150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2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3000" y="50292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3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71800" y="50292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4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57600" y="57150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5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5800" y="41148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6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3000" y="41148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7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00200" y="41148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8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57400" y="41148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739" name="Picture 31" descr="tile_empt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14800" y="6172200"/>
                <a:ext cx="228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7660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4114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4114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4572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5943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4572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8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5943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4572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1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2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3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5943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4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4572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5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6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7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5943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8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4572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9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0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1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5943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2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4572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3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4800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4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5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6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7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8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9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0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0" y="4572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1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4572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2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5257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3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4800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4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4800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5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4800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6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5257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7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4114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8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0" y="4343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99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5200" y="4800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0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438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1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72400" y="5257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2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10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3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296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4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58200" y="5943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5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1000" y="5943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6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438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7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438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8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5200" y="57150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9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43800" y="5943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10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86800" y="6172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11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0" y="5257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12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52578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13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14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4800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15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0" y="48006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16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50292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17" name="Picture 115" descr="black_t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5200" y="5486400"/>
              <a:ext cx="228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0"/>
            <a:ext cx="2057400" cy="990600"/>
          </a:xfrm>
        </p:spPr>
        <p:txBody>
          <a:bodyPr/>
          <a:lstStyle/>
          <a:p>
            <a:pPr algn="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457200" y="1447800"/>
            <a:ext cx="8305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3200" dirty="0" smtClean="0"/>
              <a:t>Performing simulations in the </a:t>
            </a:r>
            <a:r>
              <a:rPr lang="en-US" sz="3200" dirty="0" err="1" smtClean="0"/>
              <a:t>aTAM</a:t>
            </a: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 dirty="0" smtClean="0"/>
              <a:t>Simulating a Turing machine</a:t>
            </a:r>
          </a:p>
          <a:p>
            <a:pPr marL="800100" lvl="1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 dirty="0" smtClean="0"/>
              <a:t>Intrinsic universality</a:t>
            </a:r>
            <a:endParaRPr lang="en-US" sz="2800" baseline="30000" dirty="0" smtClean="0"/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3200" dirty="0" smtClean="0"/>
              <a:t>New models</a:t>
            </a:r>
          </a:p>
          <a:p>
            <a:pPr marL="800100" lvl="1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 dirty="0" smtClean="0"/>
              <a:t>2-Handed Assembly Model</a:t>
            </a:r>
          </a:p>
          <a:p>
            <a:pPr marL="800100" lvl="1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 dirty="0" smtClean="0"/>
              <a:t>Geometric tiles</a:t>
            </a:r>
          </a:p>
          <a:p>
            <a:pPr marL="800100" lvl="1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 dirty="0" smtClean="0"/>
              <a:t>Signal tiles</a:t>
            </a:r>
          </a:p>
          <a:p>
            <a:pPr marL="800100" lvl="1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 dirty="0" err="1" smtClean="0"/>
              <a:t>nBLOCKS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20574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15240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9906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2723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Turing Machine example</a:t>
            </a:r>
          </a:p>
        </p:txBody>
      </p:sp>
      <p:sp>
        <p:nvSpPr>
          <p:cNvPr id="272390" name="Rectangle 6"/>
          <p:cNvSpPr>
            <a:spLocks noChangeArrowheads="1"/>
          </p:cNvSpPr>
          <p:nvPr/>
        </p:nvSpPr>
        <p:spPr bwMode="auto">
          <a:xfrm>
            <a:off x="9906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15240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20574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72393" name="Rectangle 9"/>
          <p:cNvSpPr>
            <a:spLocks noChangeArrowheads="1"/>
          </p:cNvSpPr>
          <p:nvPr/>
        </p:nvSpPr>
        <p:spPr bwMode="auto">
          <a:xfrm>
            <a:off x="25908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457200" y="5257800"/>
            <a:ext cx="533400" cy="685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_</a:t>
            </a:r>
          </a:p>
        </p:txBody>
      </p:sp>
      <p:sp>
        <p:nvSpPr>
          <p:cNvPr id="272395" name="Rectangle 11"/>
          <p:cNvSpPr>
            <a:spLocks noChangeArrowheads="1"/>
          </p:cNvSpPr>
          <p:nvPr/>
        </p:nvSpPr>
        <p:spPr bwMode="auto">
          <a:xfrm>
            <a:off x="31242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  <p:sp>
        <p:nvSpPr>
          <p:cNvPr id="272396" name="Rectangle 12"/>
          <p:cNvSpPr>
            <a:spLocks noChangeArrowheads="1"/>
          </p:cNvSpPr>
          <p:nvPr/>
        </p:nvSpPr>
        <p:spPr bwMode="auto">
          <a:xfrm>
            <a:off x="3657600" y="5257800"/>
            <a:ext cx="533400" cy="685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_</a:t>
            </a:r>
          </a:p>
        </p:txBody>
      </p:sp>
      <p:sp>
        <p:nvSpPr>
          <p:cNvPr id="272397" name="Line 13"/>
          <p:cNvSpPr>
            <a:spLocks noChangeShapeType="1"/>
          </p:cNvSpPr>
          <p:nvPr/>
        </p:nvSpPr>
        <p:spPr bwMode="auto">
          <a:xfrm>
            <a:off x="228600" y="5943600"/>
            <a:ext cx="4191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2398" name="Line 14"/>
          <p:cNvSpPr>
            <a:spLocks noChangeShapeType="1"/>
          </p:cNvSpPr>
          <p:nvPr/>
        </p:nvSpPr>
        <p:spPr bwMode="auto">
          <a:xfrm>
            <a:off x="228600" y="5257800"/>
            <a:ext cx="4191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72399" name="Group 15"/>
          <p:cNvGrpSpPr>
            <a:grpSpLocks/>
          </p:cNvGrpSpPr>
          <p:nvPr/>
        </p:nvGrpSpPr>
        <p:grpSpPr bwMode="auto">
          <a:xfrm>
            <a:off x="381000" y="3200400"/>
            <a:ext cx="1809750" cy="2057400"/>
            <a:chOff x="1296" y="960"/>
            <a:chExt cx="1140" cy="1296"/>
          </a:xfrm>
        </p:grpSpPr>
        <p:sp>
          <p:nvSpPr>
            <p:cNvPr id="272400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2401" name="AutoShape 17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2402" name="Text Box 18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chemeClr val="tx1"/>
                  </a:solidFill>
                  <a:latin typeface="Arial" charset="0"/>
                </a:rPr>
                <a:t>0</a:t>
              </a:r>
            </a:p>
          </p:txBody>
        </p:sp>
      </p:grpSp>
      <p:grpSp>
        <p:nvGrpSpPr>
          <p:cNvPr id="272403" name="Group 19"/>
          <p:cNvGrpSpPr>
            <a:grpSpLocks/>
          </p:cNvGrpSpPr>
          <p:nvPr/>
        </p:nvGrpSpPr>
        <p:grpSpPr bwMode="auto">
          <a:xfrm>
            <a:off x="914400" y="3200400"/>
            <a:ext cx="1809750" cy="2057400"/>
            <a:chOff x="1296" y="960"/>
            <a:chExt cx="1140" cy="1296"/>
          </a:xfrm>
        </p:grpSpPr>
        <p:sp>
          <p:nvSpPr>
            <p:cNvPr id="272404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2405" name="AutoShape 21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2406" name="Text Box 22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272407" name="Group 23"/>
          <p:cNvGrpSpPr>
            <a:grpSpLocks/>
          </p:cNvGrpSpPr>
          <p:nvPr/>
        </p:nvGrpSpPr>
        <p:grpSpPr bwMode="auto">
          <a:xfrm>
            <a:off x="914400" y="3200400"/>
            <a:ext cx="1809750" cy="2057400"/>
            <a:chOff x="1296" y="960"/>
            <a:chExt cx="1140" cy="1296"/>
          </a:xfrm>
        </p:grpSpPr>
        <p:sp>
          <p:nvSpPr>
            <p:cNvPr id="272408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2409" name="AutoShape 25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2410" name="Text Box 26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272411" name="Group 27"/>
          <p:cNvGrpSpPr>
            <a:grpSpLocks/>
          </p:cNvGrpSpPr>
          <p:nvPr/>
        </p:nvGrpSpPr>
        <p:grpSpPr bwMode="auto">
          <a:xfrm>
            <a:off x="1447800" y="3200400"/>
            <a:ext cx="1809750" cy="2057400"/>
            <a:chOff x="1296" y="960"/>
            <a:chExt cx="1140" cy="1296"/>
          </a:xfrm>
        </p:grpSpPr>
        <p:sp>
          <p:nvSpPr>
            <p:cNvPr id="272412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2413" name="AutoShape 29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2414" name="Text Box 30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chemeClr val="tx1"/>
                  </a:solidFill>
                  <a:latin typeface="Arial" charset="0"/>
                </a:rPr>
                <a:t>7</a:t>
              </a:r>
            </a:p>
          </p:txBody>
        </p:sp>
      </p:grpSp>
      <p:grpSp>
        <p:nvGrpSpPr>
          <p:cNvPr id="272415" name="Group 31"/>
          <p:cNvGrpSpPr>
            <a:grpSpLocks/>
          </p:cNvGrpSpPr>
          <p:nvPr/>
        </p:nvGrpSpPr>
        <p:grpSpPr bwMode="auto">
          <a:xfrm>
            <a:off x="1447800" y="3200400"/>
            <a:ext cx="1809750" cy="2057400"/>
            <a:chOff x="1296" y="960"/>
            <a:chExt cx="1140" cy="1296"/>
          </a:xfrm>
        </p:grpSpPr>
        <p:sp>
          <p:nvSpPr>
            <p:cNvPr id="272416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2417" name="AutoShape 33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2418" name="Text Box 34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rgbClr val="FF0000"/>
                  </a:solidFill>
                  <a:latin typeface="Arial" charset="0"/>
                </a:rPr>
                <a:t>7</a:t>
              </a:r>
            </a:p>
          </p:txBody>
        </p:sp>
      </p:grpSp>
      <p:grpSp>
        <p:nvGrpSpPr>
          <p:cNvPr id="272419" name="Group 35"/>
          <p:cNvGrpSpPr>
            <a:grpSpLocks/>
          </p:cNvGrpSpPr>
          <p:nvPr/>
        </p:nvGrpSpPr>
        <p:grpSpPr bwMode="auto">
          <a:xfrm>
            <a:off x="914400" y="3200400"/>
            <a:ext cx="1809750" cy="2057400"/>
            <a:chOff x="1296" y="960"/>
            <a:chExt cx="1140" cy="1296"/>
          </a:xfrm>
        </p:grpSpPr>
        <p:sp>
          <p:nvSpPr>
            <p:cNvPr id="272420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2421" name="AutoShape 37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2422" name="Text Box 38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272423" name="Group 39"/>
          <p:cNvGrpSpPr>
            <a:grpSpLocks/>
          </p:cNvGrpSpPr>
          <p:nvPr/>
        </p:nvGrpSpPr>
        <p:grpSpPr bwMode="auto">
          <a:xfrm>
            <a:off x="914400" y="3200400"/>
            <a:ext cx="1809750" cy="2057400"/>
            <a:chOff x="1296" y="960"/>
            <a:chExt cx="1140" cy="1296"/>
          </a:xfrm>
        </p:grpSpPr>
        <p:sp>
          <p:nvSpPr>
            <p:cNvPr id="272424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2425" name="AutoShape 41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2426" name="Text Box 42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72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0.05834 2.77556E-17 " pathEditMode="relative" ptsTypes="AA">
                                      <p:cBhvr>
                                        <p:cTn id="15" dur="2000" fill="hold"/>
                                        <p:tgtEl>
                                          <p:spTgt spid="272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72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27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0.05834 2.77556E-17 " pathEditMode="relative" ptsTypes="AA">
                                      <p:cBhvr>
                                        <p:cTn id="39" dur="2000" fill="hold"/>
                                        <p:tgtEl>
                                          <p:spTgt spid="272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72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272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05833 2.77556E-17 " pathEditMode="relative" ptsTypes="AA">
                                      <p:cBhvr>
                                        <p:cTn id="60" dur="2000" fill="hold"/>
                                        <p:tgtEl>
                                          <p:spTgt spid="272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72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7" grpId="0" build="allAtOnce" animBg="1"/>
      <p:bldP spid="272388" grpId="0" build="allAtOnce" animBg="1"/>
      <p:bldP spid="272390" grpId="0" animBg="1"/>
      <p:bldP spid="272391" grpId="0" animBg="1"/>
      <p:bldP spid="2723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20574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15240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9906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Turing Machine simulation in the TAM</a:t>
            </a:r>
          </a:p>
        </p:txBody>
      </p:sp>
      <p:sp>
        <p:nvSpPr>
          <p:cNvPr id="275462" name="Rectangle 6"/>
          <p:cNvSpPr>
            <a:spLocks noChangeArrowheads="1"/>
          </p:cNvSpPr>
          <p:nvPr/>
        </p:nvSpPr>
        <p:spPr bwMode="auto">
          <a:xfrm>
            <a:off x="9906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15240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  <p:sp>
        <p:nvSpPr>
          <p:cNvPr id="275464" name="Rectangle 8"/>
          <p:cNvSpPr>
            <a:spLocks noChangeArrowheads="1"/>
          </p:cNvSpPr>
          <p:nvPr/>
        </p:nvSpPr>
        <p:spPr bwMode="auto">
          <a:xfrm>
            <a:off x="20574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75465" name="Rectangle 9"/>
          <p:cNvSpPr>
            <a:spLocks noChangeArrowheads="1"/>
          </p:cNvSpPr>
          <p:nvPr/>
        </p:nvSpPr>
        <p:spPr bwMode="auto">
          <a:xfrm>
            <a:off x="25908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75466" name="Rectangle 10"/>
          <p:cNvSpPr>
            <a:spLocks noChangeArrowheads="1"/>
          </p:cNvSpPr>
          <p:nvPr/>
        </p:nvSpPr>
        <p:spPr bwMode="auto">
          <a:xfrm>
            <a:off x="457200" y="5257800"/>
            <a:ext cx="533400" cy="685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_</a:t>
            </a:r>
          </a:p>
        </p:txBody>
      </p:sp>
      <p:sp>
        <p:nvSpPr>
          <p:cNvPr id="275467" name="Rectangle 11"/>
          <p:cNvSpPr>
            <a:spLocks noChangeArrowheads="1"/>
          </p:cNvSpPr>
          <p:nvPr/>
        </p:nvSpPr>
        <p:spPr bwMode="auto">
          <a:xfrm>
            <a:off x="3124200" y="5257800"/>
            <a:ext cx="533400" cy="685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  <p:sp>
        <p:nvSpPr>
          <p:cNvPr id="275468" name="Rectangle 12"/>
          <p:cNvSpPr>
            <a:spLocks noChangeArrowheads="1"/>
          </p:cNvSpPr>
          <p:nvPr/>
        </p:nvSpPr>
        <p:spPr bwMode="auto">
          <a:xfrm>
            <a:off x="3657600" y="5257800"/>
            <a:ext cx="533400" cy="685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</a:rPr>
              <a:t>_</a:t>
            </a:r>
          </a:p>
        </p:txBody>
      </p:sp>
      <p:sp>
        <p:nvSpPr>
          <p:cNvPr id="275469" name="Line 13"/>
          <p:cNvSpPr>
            <a:spLocks noChangeShapeType="1"/>
          </p:cNvSpPr>
          <p:nvPr/>
        </p:nvSpPr>
        <p:spPr bwMode="auto">
          <a:xfrm>
            <a:off x="990600" y="5943600"/>
            <a:ext cx="3429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75470" name="Group 14"/>
          <p:cNvGrpSpPr>
            <a:grpSpLocks/>
          </p:cNvGrpSpPr>
          <p:nvPr/>
        </p:nvGrpSpPr>
        <p:grpSpPr bwMode="auto">
          <a:xfrm>
            <a:off x="381000" y="3200400"/>
            <a:ext cx="1809750" cy="2057400"/>
            <a:chOff x="1296" y="960"/>
            <a:chExt cx="1140" cy="1296"/>
          </a:xfrm>
        </p:grpSpPr>
        <p:sp>
          <p:nvSpPr>
            <p:cNvPr id="275471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5472" name="AutoShape 16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5473" name="Text Box 17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chemeClr val="tx1"/>
                  </a:solidFill>
                  <a:latin typeface="Arial" charset="0"/>
                </a:rPr>
                <a:t>0</a:t>
              </a:r>
            </a:p>
          </p:txBody>
        </p:sp>
      </p:grpSp>
      <p:grpSp>
        <p:nvGrpSpPr>
          <p:cNvPr id="275474" name="Group 18"/>
          <p:cNvGrpSpPr>
            <a:grpSpLocks/>
          </p:cNvGrpSpPr>
          <p:nvPr/>
        </p:nvGrpSpPr>
        <p:grpSpPr bwMode="auto">
          <a:xfrm>
            <a:off x="914400" y="3200400"/>
            <a:ext cx="1809750" cy="2057400"/>
            <a:chOff x="1296" y="960"/>
            <a:chExt cx="1140" cy="1296"/>
          </a:xfrm>
        </p:grpSpPr>
        <p:sp>
          <p:nvSpPr>
            <p:cNvPr id="275475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5476" name="AutoShape 20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5477" name="Text Box 21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275478" name="Group 22"/>
          <p:cNvGrpSpPr>
            <a:grpSpLocks/>
          </p:cNvGrpSpPr>
          <p:nvPr/>
        </p:nvGrpSpPr>
        <p:grpSpPr bwMode="auto">
          <a:xfrm>
            <a:off x="914400" y="3200400"/>
            <a:ext cx="1809750" cy="2057400"/>
            <a:chOff x="1296" y="960"/>
            <a:chExt cx="1140" cy="1296"/>
          </a:xfrm>
        </p:grpSpPr>
        <p:sp>
          <p:nvSpPr>
            <p:cNvPr id="275479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5480" name="AutoShape 24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5481" name="Text Box 25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275482" name="Group 26"/>
          <p:cNvGrpSpPr>
            <a:grpSpLocks/>
          </p:cNvGrpSpPr>
          <p:nvPr/>
        </p:nvGrpSpPr>
        <p:grpSpPr bwMode="auto">
          <a:xfrm>
            <a:off x="1447800" y="3200400"/>
            <a:ext cx="1809750" cy="2057400"/>
            <a:chOff x="1296" y="960"/>
            <a:chExt cx="1140" cy="1296"/>
          </a:xfrm>
        </p:grpSpPr>
        <p:sp>
          <p:nvSpPr>
            <p:cNvPr id="275483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5484" name="AutoShape 28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5485" name="Text Box 29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chemeClr val="tx1"/>
                  </a:solidFill>
                  <a:latin typeface="Arial" charset="0"/>
                </a:rPr>
                <a:t>7</a:t>
              </a:r>
            </a:p>
          </p:txBody>
        </p:sp>
      </p:grpSp>
      <p:grpSp>
        <p:nvGrpSpPr>
          <p:cNvPr id="275486" name="Group 30"/>
          <p:cNvGrpSpPr>
            <a:grpSpLocks/>
          </p:cNvGrpSpPr>
          <p:nvPr/>
        </p:nvGrpSpPr>
        <p:grpSpPr bwMode="auto">
          <a:xfrm>
            <a:off x="1447800" y="3200400"/>
            <a:ext cx="1809750" cy="2057400"/>
            <a:chOff x="1296" y="960"/>
            <a:chExt cx="1140" cy="1296"/>
          </a:xfrm>
        </p:grpSpPr>
        <p:sp>
          <p:nvSpPr>
            <p:cNvPr id="275487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5488" name="AutoShape 32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5489" name="Text Box 33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rgbClr val="FF0000"/>
                  </a:solidFill>
                  <a:latin typeface="Arial" charset="0"/>
                </a:rPr>
                <a:t>7</a:t>
              </a:r>
            </a:p>
          </p:txBody>
        </p:sp>
      </p:grpSp>
      <p:grpSp>
        <p:nvGrpSpPr>
          <p:cNvPr id="275490" name="Group 34"/>
          <p:cNvGrpSpPr>
            <a:grpSpLocks/>
          </p:cNvGrpSpPr>
          <p:nvPr/>
        </p:nvGrpSpPr>
        <p:grpSpPr bwMode="auto">
          <a:xfrm>
            <a:off x="914400" y="3200400"/>
            <a:ext cx="1809750" cy="2057400"/>
            <a:chOff x="1296" y="960"/>
            <a:chExt cx="1140" cy="1296"/>
          </a:xfrm>
        </p:grpSpPr>
        <p:sp>
          <p:nvSpPr>
            <p:cNvPr id="275491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5492" name="AutoShape 36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5493" name="Text Box 37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275494" name="Group 38"/>
          <p:cNvGrpSpPr>
            <a:grpSpLocks/>
          </p:cNvGrpSpPr>
          <p:nvPr/>
        </p:nvGrpSpPr>
        <p:grpSpPr bwMode="auto">
          <a:xfrm>
            <a:off x="914400" y="3200400"/>
            <a:ext cx="1809750" cy="2057400"/>
            <a:chOff x="1296" y="960"/>
            <a:chExt cx="1140" cy="1296"/>
          </a:xfrm>
        </p:grpSpPr>
        <p:sp>
          <p:nvSpPr>
            <p:cNvPr id="275495" name="modem"/>
            <p:cNvSpPr>
              <a:spLocks noEditPoints="1" noChangeArrowheads="1"/>
            </p:cNvSpPr>
            <p:nvPr/>
          </p:nvSpPr>
          <p:spPr bwMode="auto">
            <a:xfrm>
              <a:off x="1296" y="960"/>
              <a:ext cx="1140" cy="576"/>
            </a:xfrm>
            <a:custGeom>
              <a:avLst/>
              <a:gdLst>
                <a:gd name="T0" fmla="*/ 0 w 21600"/>
                <a:gd name="T1" fmla="*/ 5152 h 21600"/>
                <a:gd name="T2" fmla="*/ 2941 w 21600"/>
                <a:gd name="T3" fmla="*/ 0 h 21600"/>
                <a:gd name="T4" fmla="*/ 18625 w 21600"/>
                <a:gd name="T5" fmla="*/ 0 h 21600"/>
                <a:gd name="T6" fmla="*/ 21600 w 21600"/>
                <a:gd name="T7" fmla="*/ 5152 h 21600"/>
                <a:gd name="T8" fmla="*/ 21600 w 21600"/>
                <a:gd name="T9" fmla="*/ 21600 h 21600"/>
                <a:gd name="T10" fmla="*/ 0 w 21600"/>
                <a:gd name="T11" fmla="*/ 21600 h 21600"/>
                <a:gd name="T12" fmla="*/ 10800 w 21600"/>
                <a:gd name="T13" fmla="*/ 0 h 21600"/>
                <a:gd name="T14" fmla="*/ 10800 w 21600"/>
                <a:gd name="T15" fmla="*/ 21600 h 21600"/>
                <a:gd name="T16" fmla="*/ 0 w 21600"/>
                <a:gd name="T17" fmla="*/ 13376 h 21600"/>
                <a:gd name="T18" fmla="*/ 21600 w 21600"/>
                <a:gd name="T19" fmla="*/ 13376 h 21600"/>
                <a:gd name="T20" fmla="*/ 400 w 21600"/>
                <a:gd name="T21" fmla="*/ 22400 h 21600"/>
                <a:gd name="T22" fmla="*/ 21200 w 21600"/>
                <a:gd name="T23" fmla="*/ 30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5496" name="AutoShape 40"/>
            <p:cNvSpPr>
              <a:spLocks noChangeArrowheads="1"/>
            </p:cNvSpPr>
            <p:nvPr/>
          </p:nvSpPr>
          <p:spPr bwMode="auto">
            <a:xfrm>
              <a:off x="1680" y="1536"/>
              <a:ext cx="384" cy="720"/>
            </a:xfrm>
            <a:prstGeom prst="downArrow">
              <a:avLst>
                <a:gd name="adj1" fmla="val 50000"/>
                <a:gd name="adj2" fmla="val 46875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75497" name="Text Box 41"/>
            <p:cNvSpPr txBox="1">
              <a:spLocks noChangeArrowheads="1"/>
            </p:cNvSpPr>
            <p:nvPr/>
          </p:nvSpPr>
          <p:spPr bwMode="auto">
            <a:xfrm>
              <a:off x="1728" y="1200"/>
              <a:ext cx="665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</a:rPr>
                <a:t>State: q</a:t>
              </a:r>
              <a:r>
                <a:rPr lang="en-US" baseline="-25000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</p:grpSp>
      <p:sp>
        <p:nvSpPr>
          <p:cNvPr id="275498" name="Line 42"/>
          <p:cNvSpPr>
            <a:spLocks noChangeShapeType="1"/>
          </p:cNvSpPr>
          <p:nvPr/>
        </p:nvSpPr>
        <p:spPr bwMode="auto">
          <a:xfrm>
            <a:off x="228600" y="5943600"/>
            <a:ext cx="762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5499" name="Line 43"/>
          <p:cNvSpPr>
            <a:spLocks noChangeShapeType="1"/>
          </p:cNvSpPr>
          <p:nvPr/>
        </p:nvSpPr>
        <p:spPr bwMode="auto">
          <a:xfrm>
            <a:off x="990600" y="5257800"/>
            <a:ext cx="3429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5500" name="Line 44"/>
          <p:cNvSpPr>
            <a:spLocks noChangeShapeType="1"/>
          </p:cNvSpPr>
          <p:nvPr/>
        </p:nvSpPr>
        <p:spPr bwMode="auto">
          <a:xfrm>
            <a:off x="228600" y="5257800"/>
            <a:ext cx="762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5501" name="Line 45"/>
          <p:cNvSpPr>
            <a:spLocks noChangeShapeType="1"/>
          </p:cNvSpPr>
          <p:nvPr/>
        </p:nvSpPr>
        <p:spPr bwMode="auto">
          <a:xfrm>
            <a:off x="990600" y="5257800"/>
            <a:ext cx="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75502" name="Picture 46" descr="til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03" name="Picture 47" descr="tile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04" name="Picture 48" descr="til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05" name="Picture 49" descr="tile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06" name="Picture 50" descr="til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07" name="Picture 51" descr="tile_bl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08" name="Picture 52" descr="tile_q0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09" name="Picture 53" descr="tile_q3_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800600"/>
            <a:ext cx="547688" cy="547688"/>
          </a:xfrm>
          <a:prstGeom prst="rect">
            <a:avLst/>
          </a:prstGeom>
          <a:noFill/>
        </p:spPr>
      </p:pic>
      <p:pic>
        <p:nvPicPr>
          <p:cNvPr id="275510" name="Picture 54" descr="tile_0_righ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4800600"/>
            <a:ext cx="547688" cy="547688"/>
          </a:xfrm>
          <a:prstGeom prst="rect">
            <a:avLst/>
          </a:prstGeom>
          <a:noFill/>
        </p:spPr>
      </p:pic>
      <p:pic>
        <p:nvPicPr>
          <p:cNvPr id="275511" name="Picture 55" descr="til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800600"/>
            <a:ext cx="547688" cy="547688"/>
          </a:xfrm>
          <a:prstGeom prst="rect">
            <a:avLst/>
          </a:prstGeom>
          <a:noFill/>
        </p:spPr>
      </p:pic>
      <p:pic>
        <p:nvPicPr>
          <p:cNvPr id="275512" name="Picture 56" descr="til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800600"/>
            <a:ext cx="547688" cy="547688"/>
          </a:xfrm>
          <a:prstGeom prst="rect">
            <a:avLst/>
          </a:prstGeom>
          <a:noFill/>
        </p:spPr>
      </p:pic>
      <p:pic>
        <p:nvPicPr>
          <p:cNvPr id="275513" name="Picture 57" descr="tile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800600"/>
            <a:ext cx="547688" cy="547688"/>
          </a:xfrm>
          <a:prstGeom prst="rect">
            <a:avLst/>
          </a:prstGeom>
          <a:noFill/>
        </p:spPr>
      </p:pic>
      <p:pic>
        <p:nvPicPr>
          <p:cNvPr id="275514" name="Picture 58" descr="tile_bl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4800600"/>
            <a:ext cx="547688" cy="547688"/>
          </a:xfrm>
          <a:prstGeom prst="rect">
            <a:avLst/>
          </a:prstGeom>
          <a:noFill/>
        </p:spPr>
      </p:pic>
      <p:pic>
        <p:nvPicPr>
          <p:cNvPr id="275515" name="Picture 59" descr="tile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16" name="Picture 60" descr="tile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17" name="Picture 61" descr="tile_1_righ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18" name="Picture 62" descr="tile_q7_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19" name="Picture 63" descr="til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20" name="Picture 64" descr="tile_bl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21" name="Picture 65" descr="tile_1_lef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733800"/>
            <a:ext cx="547688" cy="547688"/>
          </a:xfrm>
          <a:prstGeom prst="rect">
            <a:avLst/>
          </a:prstGeom>
          <a:noFill/>
        </p:spPr>
      </p:pic>
      <p:pic>
        <p:nvPicPr>
          <p:cNvPr id="275522" name="Picture 66" descr="tile_q2_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3733800"/>
            <a:ext cx="547688" cy="550863"/>
          </a:xfrm>
          <a:prstGeom prst="rect">
            <a:avLst/>
          </a:prstGeom>
          <a:noFill/>
        </p:spPr>
      </p:pic>
      <p:pic>
        <p:nvPicPr>
          <p:cNvPr id="275523" name="Picture 67" descr="til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733800"/>
            <a:ext cx="547688" cy="547688"/>
          </a:xfrm>
          <a:prstGeom prst="rect">
            <a:avLst/>
          </a:prstGeom>
          <a:noFill/>
        </p:spPr>
      </p:pic>
      <p:pic>
        <p:nvPicPr>
          <p:cNvPr id="275524" name="Picture 68" descr="tile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733800"/>
            <a:ext cx="547688" cy="547688"/>
          </a:xfrm>
          <a:prstGeom prst="rect">
            <a:avLst/>
          </a:prstGeom>
          <a:noFill/>
        </p:spPr>
      </p:pic>
      <p:pic>
        <p:nvPicPr>
          <p:cNvPr id="275525" name="Picture 69" descr="tile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733800"/>
            <a:ext cx="547688" cy="547688"/>
          </a:xfrm>
          <a:prstGeom prst="rect">
            <a:avLst/>
          </a:prstGeom>
          <a:noFill/>
        </p:spPr>
      </p:pic>
      <p:pic>
        <p:nvPicPr>
          <p:cNvPr id="275526" name="Picture 70" descr="tile_bl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3733800"/>
            <a:ext cx="547688" cy="547688"/>
          </a:xfrm>
          <a:prstGeom prst="rect">
            <a:avLst/>
          </a:prstGeom>
          <a:noFill/>
        </p:spPr>
      </p:pic>
      <p:pic>
        <p:nvPicPr>
          <p:cNvPr id="275527" name="Picture 71" descr="tile_right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52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28" name="Picture 72" descr="tile_right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8600" y="5334000"/>
            <a:ext cx="547688" cy="547688"/>
          </a:xfrm>
          <a:prstGeom prst="rect">
            <a:avLst/>
          </a:prstGeom>
          <a:noFill/>
        </p:spPr>
      </p:pic>
      <p:pic>
        <p:nvPicPr>
          <p:cNvPr id="275529" name="Picture 73" descr="tile_right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48600" y="4800600"/>
            <a:ext cx="547688" cy="547688"/>
          </a:xfrm>
          <a:prstGeom prst="rect">
            <a:avLst/>
          </a:prstGeom>
          <a:noFill/>
        </p:spPr>
      </p:pic>
      <p:pic>
        <p:nvPicPr>
          <p:cNvPr id="275530" name="Picture 74" descr="tile_right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2000" y="4800600"/>
            <a:ext cx="547688" cy="547688"/>
          </a:xfrm>
          <a:prstGeom prst="rect">
            <a:avLst/>
          </a:prstGeom>
          <a:noFill/>
        </p:spPr>
      </p:pic>
      <p:pic>
        <p:nvPicPr>
          <p:cNvPr id="275531" name="Picture 75" descr="tile_right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20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32" name="Picture 76" descr="tile_right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154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33" name="Picture 77" descr="tile_right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15400" y="3733800"/>
            <a:ext cx="547688" cy="547688"/>
          </a:xfrm>
          <a:prstGeom prst="rect">
            <a:avLst/>
          </a:prstGeom>
          <a:noFill/>
        </p:spPr>
      </p:pic>
      <p:pic>
        <p:nvPicPr>
          <p:cNvPr id="275534" name="Picture 78" descr="tile_right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48800" y="3733800"/>
            <a:ext cx="547688" cy="547688"/>
          </a:xfrm>
          <a:prstGeom prst="rect">
            <a:avLst/>
          </a:prstGeom>
          <a:noFill/>
        </p:spPr>
      </p:pic>
      <p:pic>
        <p:nvPicPr>
          <p:cNvPr id="275535" name="Picture 79" descr="tile_bl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3733800"/>
            <a:ext cx="547688" cy="547688"/>
          </a:xfrm>
          <a:prstGeom prst="rect">
            <a:avLst/>
          </a:prstGeom>
          <a:noFill/>
        </p:spPr>
      </p:pic>
      <p:pic>
        <p:nvPicPr>
          <p:cNvPr id="275536" name="Picture 80" descr="tile_bl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4267200"/>
            <a:ext cx="547688" cy="547688"/>
          </a:xfrm>
          <a:prstGeom prst="rect">
            <a:avLst/>
          </a:prstGeom>
          <a:noFill/>
        </p:spPr>
      </p:pic>
      <p:pic>
        <p:nvPicPr>
          <p:cNvPr id="275537" name="Picture 81" descr="tile_bl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3733800"/>
            <a:ext cx="547688" cy="54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275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0.05834 2.77556E-17 " pathEditMode="relative" ptsTypes="AA">
                                      <p:cBhvr>
                                        <p:cTn id="45" dur="2000" fill="hold"/>
                                        <p:tgtEl>
                                          <p:spTgt spid="275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75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0.05834 2.77556E-17 " pathEditMode="relative" ptsTypes="AA">
                                      <p:cBhvr>
                                        <p:cTn id="87" dur="2000" fill="hold"/>
                                        <p:tgtEl>
                                          <p:spTgt spid="275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275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000" fill="hold"/>
                                        <p:tgtEl>
                                          <p:spTgt spid="275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05833 2.77556E-17 " pathEditMode="relative" ptsTypes="AA">
                                      <p:cBhvr>
                                        <p:cTn id="122" dur="2000" fill="hold"/>
                                        <p:tgtEl>
                                          <p:spTgt spid="275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275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build="allAtOnce" animBg="1"/>
      <p:bldP spid="275460" grpId="0" build="allAtOnce" animBg="1"/>
      <p:bldP spid="275462" grpId="0" animBg="1"/>
      <p:bldP spid="275463" grpId="0" animBg="1"/>
      <p:bldP spid="275464" grpId="0" animBg="1"/>
      <p:bldP spid="275466" grpId="0" animBg="1"/>
      <p:bldP spid="275498" grpId="0" animBg="1"/>
      <p:bldP spid="275500" grpId="0" animBg="1"/>
      <p:bldP spid="2755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Intrinsic Universality in Self-Assembly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Intrinsically universal (IU) model:</a:t>
            </a:r>
          </a:p>
          <a:p>
            <a:pPr lvl="1">
              <a:lnSpc>
                <a:spcPct val="90000"/>
              </a:lnSpc>
            </a:pPr>
            <a:r>
              <a:rPr lang="en-US"/>
              <a:t>A system within the model can simulate all other systems</a:t>
            </a:r>
          </a:p>
          <a:p>
            <a:pPr lvl="1">
              <a:lnSpc>
                <a:spcPct val="90000"/>
              </a:lnSpc>
            </a:pPr>
            <a:r>
              <a:rPr lang="en-US"/>
              <a:t>May require scaling</a:t>
            </a:r>
          </a:p>
          <a:p>
            <a:pPr lvl="2">
              <a:lnSpc>
                <a:spcPct val="90000"/>
              </a:lnSpc>
            </a:pPr>
            <a:r>
              <a:rPr lang="en-US"/>
              <a:t>Space and/or time</a:t>
            </a:r>
          </a:p>
          <a:p>
            <a:pPr lvl="1">
              <a:lnSpc>
                <a:spcPct val="90000"/>
              </a:lnSpc>
            </a:pPr>
            <a:r>
              <a:rPr lang="en-US"/>
              <a:t>A function exists to map the simulating system to the simulated system</a:t>
            </a:r>
          </a:p>
          <a:p>
            <a:pPr lvl="1">
              <a:lnSpc>
                <a:spcPct val="90000"/>
              </a:lnSpc>
            </a:pPr>
            <a:r>
              <a:rPr lang="en-US"/>
              <a:t>Must simulate full behavior, not just achieve same end result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1910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IU models: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Turing machines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Cellular automata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a</a:t>
            </a:r>
            <a:r>
              <a:rPr lang="en-US" b="1" dirty="0" smtClean="0"/>
              <a:t>bstract </a:t>
            </a:r>
            <a:r>
              <a:rPr lang="en-US" b="1" dirty="0"/>
              <a:t>Tile Assembly Model </a:t>
            </a:r>
            <a:r>
              <a:rPr lang="en-US" dirty="0" smtClean="0"/>
              <a:t>[Doty</a:t>
            </a:r>
            <a:r>
              <a:rPr lang="en-US" dirty="0"/>
              <a:t>, Lutz, </a:t>
            </a:r>
            <a:r>
              <a:rPr lang="en-US" dirty="0" smtClean="0"/>
              <a:t>Patitz, Schweller, Summers</a:t>
            </a:r>
            <a:r>
              <a:rPr lang="en-US" dirty="0"/>
              <a:t>, and </a:t>
            </a:r>
            <a:r>
              <a:rPr lang="en-US" dirty="0" smtClean="0"/>
              <a:t>Woods</a:t>
            </a:r>
          </a:p>
          <a:p>
            <a:pPr lvl="2">
              <a:lnSpc>
                <a:spcPct val="90000"/>
              </a:lnSpc>
            </a:pPr>
            <a:r>
              <a:rPr lang="en-US" sz="1400" dirty="0" smtClean="0"/>
              <a:t>FOCS 2012 (53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Annual IEEE Symposium on Foundations of Computer Science) to appear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2-Handed Assembly Model (2HAM)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953000"/>
          </a:xfrm>
        </p:spPr>
        <p:txBody>
          <a:bodyPr/>
          <a:lstStyle/>
          <a:p>
            <a:r>
              <a:rPr lang="en-US" dirty="0" smtClean="0"/>
              <a:t>Generalization of the TAM</a:t>
            </a:r>
          </a:p>
          <a:p>
            <a:pPr lvl="1"/>
            <a:r>
              <a:rPr lang="en-US" dirty="0" smtClean="0"/>
              <a:t>Tiles need not bind one at a time, but entire assemblies can combine in pairs</a:t>
            </a:r>
          </a:p>
          <a:p>
            <a:pPr lvl="1"/>
            <a:r>
              <a:rPr lang="en-US" dirty="0" smtClean="0"/>
              <a:t>Parallel assembly as in many natural systems</a:t>
            </a:r>
          </a:p>
          <a:p>
            <a:r>
              <a:rPr lang="en-US" dirty="0" smtClean="0"/>
              <a:t>Producible assemblies (a.k.a. </a:t>
            </a:r>
            <a:r>
              <a:rPr lang="en-US" dirty="0" err="1" smtClean="0"/>
              <a:t>supertiles</a:t>
            </a:r>
            <a:r>
              <a:rPr lang="en-US" dirty="0" smtClean="0"/>
              <a:t>) are recursively defined:</a:t>
            </a:r>
          </a:p>
          <a:p>
            <a:pPr lvl="1"/>
            <a:r>
              <a:rPr lang="en-US" dirty="0" smtClean="0"/>
              <a:t>Singleton tiles are producible assemblies</a:t>
            </a:r>
          </a:p>
          <a:p>
            <a:pPr lvl="1"/>
            <a:r>
              <a:rPr lang="en-US" dirty="0" smtClean="0"/>
              <a:t>Any pair of producible assemblies which can be translated so that the sum of the binding strengths on adjacent edges ≥ temperature </a:t>
            </a:r>
            <a:r>
              <a:rPr lang="en-US" dirty="0" smtClean="0">
                <a:sym typeface="Wingdings" pitchFamily="2" charset="2"/>
              </a:rPr>
              <a:t> producible assembly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Patitz and Summers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2HAM Example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Patitz and Summers</a:t>
            </a:r>
            <a:endParaRPr lang="en-US" dirty="0">
              <a:latin typeface="+mn-lt"/>
            </a:endParaRPr>
          </a:p>
        </p:txBody>
      </p:sp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6858000" y="2057400"/>
            <a:ext cx="457200" cy="457200"/>
            <a:chOff x="4953000" y="2057400"/>
            <a:chExt cx="457200" cy="457200"/>
          </a:xfrm>
        </p:grpSpPr>
        <p:sp>
          <p:nvSpPr>
            <p:cNvPr id="55429" name="Rectangle 55"/>
            <p:cNvSpPr>
              <a:spLocks noChangeArrowheads="1"/>
            </p:cNvSpPr>
            <p:nvPr/>
          </p:nvSpPr>
          <p:spPr bwMode="auto">
            <a:xfrm>
              <a:off x="4953000" y="20574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0" name="Rectangle 60"/>
            <p:cNvSpPr>
              <a:spLocks noChangeArrowheads="1"/>
            </p:cNvSpPr>
            <p:nvPr/>
          </p:nvSpPr>
          <p:spPr bwMode="auto">
            <a:xfrm>
              <a:off x="5257800" y="24384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1" name="Rectangle 61"/>
            <p:cNvSpPr>
              <a:spLocks noChangeArrowheads="1"/>
            </p:cNvSpPr>
            <p:nvPr/>
          </p:nvSpPr>
          <p:spPr bwMode="auto">
            <a:xfrm>
              <a:off x="5029200" y="24384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2" name="Rectangle 62"/>
            <p:cNvSpPr>
              <a:spLocks noChangeArrowheads="1"/>
            </p:cNvSpPr>
            <p:nvPr/>
          </p:nvSpPr>
          <p:spPr bwMode="auto">
            <a:xfrm>
              <a:off x="4953000" y="22098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35"/>
          <p:cNvGrpSpPr>
            <a:grpSpLocks/>
          </p:cNvGrpSpPr>
          <p:nvPr/>
        </p:nvGrpSpPr>
        <p:grpSpPr bwMode="auto">
          <a:xfrm>
            <a:off x="5486400" y="2057400"/>
            <a:ext cx="457200" cy="457200"/>
            <a:chOff x="4953000" y="2667000"/>
            <a:chExt cx="457200" cy="457200"/>
          </a:xfrm>
        </p:grpSpPr>
        <p:sp>
          <p:nvSpPr>
            <p:cNvPr id="55424" name="Rectangle 91"/>
            <p:cNvSpPr>
              <a:spLocks noChangeArrowheads="1"/>
            </p:cNvSpPr>
            <p:nvPr/>
          </p:nvSpPr>
          <p:spPr bwMode="auto">
            <a:xfrm>
              <a:off x="4953000" y="26670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5" name="Rectangle 92"/>
            <p:cNvSpPr>
              <a:spLocks noChangeArrowheads="1"/>
            </p:cNvSpPr>
            <p:nvPr/>
          </p:nvSpPr>
          <p:spPr bwMode="auto">
            <a:xfrm>
              <a:off x="5029200" y="26670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6" name="Rectangle 93"/>
            <p:cNvSpPr>
              <a:spLocks noChangeArrowheads="1"/>
            </p:cNvSpPr>
            <p:nvPr/>
          </p:nvSpPr>
          <p:spPr bwMode="auto">
            <a:xfrm>
              <a:off x="5257800" y="26670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7" name="Rectangle 94"/>
            <p:cNvSpPr>
              <a:spLocks noChangeArrowheads="1"/>
            </p:cNvSpPr>
            <p:nvPr/>
          </p:nvSpPr>
          <p:spPr bwMode="auto">
            <a:xfrm>
              <a:off x="5257800" y="304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8" name="Rectangle 95"/>
            <p:cNvSpPr>
              <a:spLocks noChangeArrowheads="1"/>
            </p:cNvSpPr>
            <p:nvPr/>
          </p:nvSpPr>
          <p:spPr bwMode="auto">
            <a:xfrm>
              <a:off x="5029200" y="304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37"/>
          <p:cNvGrpSpPr>
            <a:grpSpLocks/>
          </p:cNvGrpSpPr>
          <p:nvPr/>
        </p:nvGrpSpPr>
        <p:grpSpPr bwMode="auto">
          <a:xfrm>
            <a:off x="2743200" y="2057400"/>
            <a:ext cx="457200" cy="457200"/>
            <a:chOff x="4953000" y="4038600"/>
            <a:chExt cx="457200" cy="457200"/>
          </a:xfrm>
        </p:grpSpPr>
        <p:sp>
          <p:nvSpPr>
            <p:cNvPr id="55420" name="Rectangle 98"/>
            <p:cNvSpPr>
              <a:spLocks noChangeArrowheads="1"/>
            </p:cNvSpPr>
            <p:nvPr/>
          </p:nvSpPr>
          <p:spPr bwMode="auto">
            <a:xfrm>
              <a:off x="4953000" y="40386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Rectangle 99"/>
            <p:cNvSpPr>
              <a:spLocks noChangeArrowheads="1"/>
            </p:cNvSpPr>
            <p:nvPr/>
          </p:nvSpPr>
          <p:spPr bwMode="auto">
            <a:xfrm>
              <a:off x="5029200" y="40386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Rectangle 100"/>
            <p:cNvSpPr>
              <a:spLocks noChangeArrowheads="1"/>
            </p:cNvSpPr>
            <p:nvPr/>
          </p:nvSpPr>
          <p:spPr bwMode="auto">
            <a:xfrm>
              <a:off x="5257800" y="40386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3" name="Rectangle 104"/>
            <p:cNvSpPr>
              <a:spLocks noChangeArrowheads="1"/>
            </p:cNvSpPr>
            <p:nvPr/>
          </p:nvSpPr>
          <p:spPr bwMode="auto">
            <a:xfrm>
              <a:off x="4953000" y="41910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6"/>
          <p:cNvGrpSpPr>
            <a:grpSpLocks/>
          </p:cNvGrpSpPr>
          <p:nvPr/>
        </p:nvGrpSpPr>
        <p:grpSpPr bwMode="auto">
          <a:xfrm>
            <a:off x="2057400" y="2057400"/>
            <a:ext cx="457200" cy="457200"/>
            <a:chOff x="4953000" y="3352800"/>
            <a:chExt cx="457200" cy="457200"/>
          </a:xfrm>
        </p:grpSpPr>
        <p:sp>
          <p:nvSpPr>
            <p:cNvPr id="55415" name="Rectangle 105"/>
            <p:cNvSpPr>
              <a:spLocks noChangeArrowheads="1"/>
            </p:cNvSpPr>
            <p:nvPr/>
          </p:nvSpPr>
          <p:spPr bwMode="auto">
            <a:xfrm>
              <a:off x="4953000" y="33528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Rectangle 106"/>
            <p:cNvSpPr>
              <a:spLocks noChangeArrowheads="1"/>
            </p:cNvSpPr>
            <p:nvPr/>
          </p:nvSpPr>
          <p:spPr bwMode="auto">
            <a:xfrm>
              <a:off x="5029200" y="335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Rectangle 107"/>
            <p:cNvSpPr>
              <a:spLocks noChangeArrowheads="1"/>
            </p:cNvSpPr>
            <p:nvPr/>
          </p:nvSpPr>
          <p:spPr bwMode="auto">
            <a:xfrm>
              <a:off x="5257800" y="335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Rectangle 108"/>
            <p:cNvSpPr>
              <a:spLocks noChangeArrowheads="1"/>
            </p:cNvSpPr>
            <p:nvPr/>
          </p:nvSpPr>
          <p:spPr bwMode="auto">
            <a:xfrm>
              <a:off x="5257800" y="37338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Rectangle 109"/>
            <p:cNvSpPr>
              <a:spLocks noChangeArrowheads="1"/>
            </p:cNvSpPr>
            <p:nvPr/>
          </p:nvSpPr>
          <p:spPr bwMode="auto">
            <a:xfrm>
              <a:off x="5029200" y="37338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30"/>
          <p:cNvGrpSpPr>
            <a:grpSpLocks/>
          </p:cNvGrpSpPr>
          <p:nvPr/>
        </p:nvGrpSpPr>
        <p:grpSpPr bwMode="auto">
          <a:xfrm>
            <a:off x="4800600" y="2057400"/>
            <a:ext cx="457200" cy="457200"/>
            <a:chOff x="4038600" y="2057400"/>
            <a:chExt cx="457200" cy="457200"/>
          </a:xfrm>
        </p:grpSpPr>
        <p:sp>
          <p:nvSpPr>
            <p:cNvPr id="55411" name="Rectangle 112"/>
            <p:cNvSpPr>
              <a:spLocks noChangeArrowheads="1"/>
            </p:cNvSpPr>
            <p:nvPr/>
          </p:nvSpPr>
          <p:spPr bwMode="auto">
            <a:xfrm rot="10800000">
              <a:off x="4038600" y="20574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Rectangle 113"/>
            <p:cNvSpPr>
              <a:spLocks noChangeArrowheads="1"/>
            </p:cNvSpPr>
            <p:nvPr/>
          </p:nvSpPr>
          <p:spPr bwMode="auto">
            <a:xfrm rot="10800000">
              <a:off x="4343400" y="24384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Rectangle 114"/>
            <p:cNvSpPr>
              <a:spLocks noChangeArrowheads="1"/>
            </p:cNvSpPr>
            <p:nvPr/>
          </p:nvSpPr>
          <p:spPr bwMode="auto">
            <a:xfrm rot="10800000">
              <a:off x="4114800" y="24384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Rectangle 115"/>
            <p:cNvSpPr>
              <a:spLocks noChangeArrowheads="1"/>
            </p:cNvSpPr>
            <p:nvPr/>
          </p:nvSpPr>
          <p:spPr bwMode="auto">
            <a:xfrm rot="10800000">
              <a:off x="4419600" y="22098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31"/>
          <p:cNvGrpSpPr>
            <a:grpSpLocks/>
          </p:cNvGrpSpPr>
          <p:nvPr/>
        </p:nvGrpSpPr>
        <p:grpSpPr bwMode="auto">
          <a:xfrm>
            <a:off x="6172200" y="2057400"/>
            <a:ext cx="457200" cy="457200"/>
            <a:chOff x="4038600" y="2667000"/>
            <a:chExt cx="457200" cy="457200"/>
          </a:xfrm>
        </p:grpSpPr>
        <p:sp>
          <p:nvSpPr>
            <p:cNvPr id="55406" name="Rectangle 116"/>
            <p:cNvSpPr>
              <a:spLocks noChangeArrowheads="1"/>
            </p:cNvSpPr>
            <p:nvPr/>
          </p:nvSpPr>
          <p:spPr bwMode="auto">
            <a:xfrm rot="10800000">
              <a:off x="4038600" y="26670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Rectangle 117"/>
            <p:cNvSpPr>
              <a:spLocks noChangeArrowheads="1"/>
            </p:cNvSpPr>
            <p:nvPr/>
          </p:nvSpPr>
          <p:spPr bwMode="auto">
            <a:xfrm rot="10800000">
              <a:off x="4114800" y="26670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Rectangle 118"/>
            <p:cNvSpPr>
              <a:spLocks noChangeArrowheads="1"/>
            </p:cNvSpPr>
            <p:nvPr/>
          </p:nvSpPr>
          <p:spPr bwMode="auto">
            <a:xfrm rot="10800000">
              <a:off x="4343400" y="26670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Rectangle 119"/>
            <p:cNvSpPr>
              <a:spLocks noChangeArrowheads="1"/>
            </p:cNvSpPr>
            <p:nvPr/>
          </p:nvSpPr>
          <p:spPr bwMode="auto">
            <a:xfrm rot="10800000">
              <a:off x="4343400" y="30480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Rectangle 120"/>
            <p:cNvSpPr>
              <a:spLocks noChangeArrowheads="1"/>
            </p:cNvSpPr>
            <p:nvPr/>
          </p:nvSpPr>
          <p:spPr bwMode="auto">
            <a:xfrm rot="10800000">
              <a:off x="4114800" y="30480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33"/>
          <p:cNvGrpSpPr>
            <a:grpSpLocks/>
          </p:cNvGrpSpPr>
          <p:nvPr/>
        </p:nvGrpSpPr>
        <p:grpSpPr bwMode="auto">
          <a:xfrm>
            <a:off x="4114800" y="2057400"/>
            <a:ext cx="457200" cy="457200"/>
            <a:chOff x="4038600" y="4038600"/>
            <a:chExt cx="457200" cy="457200"/>
          </a:xfrm>
        </p:grpSpPr>
        <p:sp>
          <p:nvSpPr>
            <p:cNvPr id="55402" name="Rectangle 121"/>
            <p:cNvSpPr>
              <a:spLocks noChangeArrowheads="1"/>
            </p:cNvSpPr>
            <p:nvPr/>
          </p:nvSpPr>
          <p:spPr bwMode="auto">
            <a:xfrm rot="10800000">
              <a:off x="4038600" y="40386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122"/>
            <p:cNvSpPr/>
            <p:nvPr/>
          </p:nvSpPr>
          <p:spPr bwMode="auto">
            <a:xfrm rot="10800000">
              <a:off x="4114800" y="40386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Rectangle 123"/>
            <p:cNvSpPr/>
            <p:nvPr/>
          </p:nvSpPr>
          <p:spPr bwMode="auto">
            <a:xfrm rot="10800000">
              <a:off x="4343400" y="40386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405" name="Rectangle 124"/>
            <p:cNvSpPr>
              <a:spLocks noChangeArrowheads="1"/>
            </p:cNvSpPr>
            <p:nvPr/>
          </p:nvSpPr>
          <p:spPr bwMode="auto">
            <a:xfrm rot="10800000">
              <a:off x="4419600" y="41910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2"/>
          <p:cNvGrpSpPr>
            <a:grpSpLocks/>
          </p:cNvGrpSpPr>
          <p:nvPr/>
        </p:nvGrpSpPr>
        <p:grpSpPr bwMode="auto">
          <a:xfrm>
            <a:off x="3429000" y="2057400"/>
            <a:ext cx="457200" cy="457200"/>
            <a:chOff x="4038600" y="3352800"/>
            <a:chExt cx="457200" cy="457200"/>
          </a:xfrm>
        </p:grpSpPr>
        <p:sp>
          <p:nvSpPr>
            <p:cNvPr id="55397" name="Rectangle 125"/>
            <p:cNvSpPr>
              <a:spLocks noChangeArrowheads="1"/>
            </p:cNvSpPr>
            <p:nvPr/>
          </p:nvSpPr>
          <p:spPr bwMode="auto">
            <a:xfrm rot="10800000">
              <a:off x="4038600" y="33528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Rectangle 126"/>
            <p:cNvSpPr>
              <a:spLocks noChangeArrowheads="1"/>
            </p:cNvSpPr>
            <p:nvPr/>
          </p:nvSpPr>
          <p:spPr bwMode="auto">
            <a:xfrm rot="10800000">
              <a:off x="4114800" y="33528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Rectangle 127"/>
            <p:cNvSpPr>
              <a:spLocks noChangeArrowheads="1"/>
            </p:cNvSpPr>
            <p:nvPr/>
          </p:nvSpPr>
          <p:spPr bwMode="auto">
            <a:xfrm rot="10800000">
              <a:off x="4343400" y="33528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Rectangle 128"/>
            <p:cNvSpPr/>
            <p:nvPr/>
          </p:nvSpPr>
          <p:spPr bwMode="auto">
            <a:xfrm rot="10800000">
              <a:off x="4343400" y="37338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Rectangle 129"/>
            <p:cNvSpPr/>
            <p:nvPr/>
          </p:nvSpPr>
          <p:spPr bwMode="auto">
            <a:xfrm rot="10800000">
              <a:off x="4114800" y="37338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1" name="Group 144"/>
          <p:cNvGrpSpPr>
            <a:grpSpLocks/>
          </p:cNvGrpSpPr>
          <p:nvPr/>
        </p:nvGrpSpPr>
        <p:grpSpPr bwMode="auto">
          <a:xfrm>
            <a:off x="6019800" y="3505200"/>
            <a:ext cx="457200" cy="457200"/>
            <a:chOff x="4953000" y="2057400"/>
            <a:chExt cx="457200" cy="457200"/>
          </a:xfrm>
        </p:grpSpPr>
        <p:sp>
          <p:nvSpPr>
            <p:cNvPr id="55393" name="Rectangle 145"/>
            <p:cNvSpPr>
              <a:spLocks noChangeArrowheads="1"/>
            </p:cNvSpPr>
            <p:nvPr/>
          </p:nvSpPr>
          <p:spPr bwMode="auto">
            <a:xfrm>
              <a:off x="4953000" y="20574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Rectangle 146"/>
            <p:cNvSpPr>
              <a:spLocks noChangeArrowheads="1"/>
            </p:cNvSpPr>
            <p:nvPr/>
          </p:nvSpPr>
          <p:spPr bwMode="auto">
            <a:xfrm>
              <a:off x="5257800" y="24384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Rectangle 147"/>
            <p:cNvSpPr>
              <a:spLocks noChangeArrowheads="1"/>
            </p:cNvSpPr>
            <p:nvPr/>
          </p:nvSpPr>
          <p:spPr bwMode="auto">
            <a:xfrm>
              <a:off x="5029200" y="24384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Rectangle 148"/>
            <p:cNvSpPr>
              <a:spLocks noChangeArrowheads="1"/>
            </p:cNvSpPr>
            <p:nvPr/>
          </p:nvSpPr>
          <p:spPr bwMode="auto">
            <a:xfrm>
              <a:off x="4953000" y="22098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49"/>
          <p:cNvGrpSpPr>
            <a:grpSpLocks/>
          </p:cNvGrpSpPr>
          <p:nvPr/>
        </p:nvGrpSpPr>
        <p:grpSpPr bwMode="auto">
          <a:xfrm>
            <a:off x="6019800" y="3962400"/>
            <a:ext cx="457200" cy="457200"/>
            <a:chOff x="4953000" y="2667000"/>
            <a:chExt cx="457200" cy="457200"/>
          </a:xfrm>
        </p:grpSpPr>
        <p:sp>
          <p:nvSpPr>
            <p:cNvPr id="55388" name="Rectangle 150"/>
            <p:cNvSpPr>
              <a:spLocks noChangeArrowheads="1"/>
            </p:cNvSpPr>
            <p:nvPr/>
          </p:nvSpPr>
          <p:spPr bwMode="auto">
            <a:xfrm>
              <a:off x="4953000" y="26670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Rectangle 151"/>
            <p:cNvSpPr>
              <a:spLocks noChangeArrowheads="1"/>
            </p:cNvSpPr>
            <p:nvPr/>
          </p:nvSpPr>
          <p:spPr bwMode="auto">
            <a:xfrm>
              <a:off x="5029200" y="26670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0" name="Rectangle 152"/>
            <p:cNvSpPr>
              <a:spLocks noChangeArrowheads="1"/>
            </p:cNvSpPr>
            <p:nvPr/>
          </p:nvSpPr>
          <p:spPr bwMode="auto">
            <a:xfrm>
              <a:off x="5257800" y="26670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1" name="Rectangle 153"/>
            <p:cNvSpPr>
              <a:spLocks noChangeArrowheads="1"/>
            </p:cNvSpPr>
            <p:nvPr/>
          </p:nvSpPr>
          <p:spPr bwMode="auto">
            <a:xfrm>
              <a:off x="5257800" y="304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2" name="Rectangle 154"/>
            <p:cNvSpPr>
              <a:spLocks noChangeArrowheads="1"/>
            </p:cNvSpPr>
            <p:nvPr/>
          </p:nvSpPr>
          <p:spPr bwMode="auto">
            <a:xfrm>
              <a:off x="5029200" y="304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55"/>
          <p:cNvGrpSpPr>
            <a:grpSpLocks/>
          </p:cNvGrpSpPr>
          <p:nvPr/>
        </p:nvGrpSpPr>
        <p:grpSpPr bwMode="auto">
          <a:xfrm>
            <a:off x="6019800" y="4876800"/>
            <a:ext cx="457200" cy="457200"/>
            <a:chOff x="4953000" y="4038600"/>
            <a:chExt cx="457200" cy="457200"/>
          </a:xfrm>
        </p:grpSpPr>
        <p:sp>
          <p:nvSpPr>
            <p:cNvPr id="55384" name="Rectangle 156"/>
            <p:cNvSpPr>
              <a:spLocks noChangeArrowheads="1"/>
            </p:cNvSpPr>
            <p:nvPr/>
          </p:nvSpPr>
          <p:spPr bwMode="auto">
            <a:xfrm>
              <a:off x="4953000" y="40386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Rectangle 157"/>
            <p:cNvSpPr>
              <a:spLocks noChangeArrowheads="1"/>
            </p:cNvSpPr>
            <p:nvPr/>
          </p:nvSpPr>
          <p:spPr bwMode="auto">
            <a:xfrm>
              <a:off x="5029200" y="40386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Rectangle 158"/>
            <p:cNvSpPr>
              <a:spLocks noChangeArrowheads="1"/>
            </p:cNvSpPr>
            <p:nvPr/>
          </p:nvSpPr>
          <p:spPr bwMode="auto">
            <a:xfrm>
              <a:off x="5257800" y="40386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Rectangle 159"/>
            <p:cNvSpPr>
              <a:spLocks noChangeArrowheads="1"/>
            </p:cNvSpPr>
            <p:nvPr/>
          </p:nvSpPr>
          <p:spPr bwMode="auto">
            <a:xfrm>
              <a:off x="4953000" y="41910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60"/>
          <p:cNvGrpSpPr>
            <a:grpSpLocks/>
          </p:cNvGrpSpPr>
          <p:nvPr/>
        </p:nvGrpSpPr>
        <p:grpSpPr bwMode="auto">
          <a:xfrm>
            <a:off x="6019800" y="4419600"/>
            <a:ext cx="457200" cy="457200"/>
            <a:chOff x="4953000" y="3352800"/>
            <a:chExt cx="457200" cy="457200"/>
          </a:xfrm>
        </p:grpSpPr>
        <p:sp>
          <p:nvSpPr>
            <p:cNvPr id="55379" name="Rectangle 161"/>
            <p:cNvSpPr>
              <a:spLocks noChangeArrowheads="1"/>
            </p:cNvSpPr>
            <p:nvPr/>
          </p:nvSpPr>
          <p:spPr bwMode="auto">
            <a:xfrm>
              <a:off x="4953000" y="33528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Rectangle 162"/>
            <p:cNvSpPr>
              <a:spLocks noChangeArrowheads="1"/>
            </p:cNvSpPr>
            <p:nvPr/>
          </p:nvSpPr>
          <p:spPr bwMode="auto">
            <a:xfrm>
              <a:off x="5029200" y="335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Rectangle 163"/>
            <p:cNvSpPr>
              <a:spLocks noChangeArrowheads="1"/>
            </p:cNvSpPr>
            <p:nvPr/>
          </p:nvSpPr>
          <p:spPr bwMode="auto">
            <a:xfrm>
              <a:off x="5257800" y="335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Rectangle 164"/>
            <p:cNvSpPr>
              <a:spLocks noChangeArrowheads="1"/>
            </p:cNvSpPr>
            <p:nvPr/>
          </p:nvSpPr>
          <p:spPr bwMode="auto">
            <a:xfrm>
              <a:off x="5257800" y="37338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Rectangle 165"/>
            <p:cNvSpPr>
              <a:spLocks noChangeArrowheads="1"/>
            </p:cNvSpPr>
            <p:nvPr/>
          </p:nvSpPr>
          <p:spPr bwMode="auto">
            <a:xfrm>
              <a:off x="5029200" y="37338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66"/>
          <p:cNvGrpSpPr>
            <a:grpSpLocks/>
          </p:cNvGrpSpPr>
          <p:nvPr/>
        </p:nvGrpSpPr>
        <p:grpSpPr bwMode="auto">
          <a:xfrm>
            <a:off x="4800600" y="2057400"/>
            <a:ext cx="457200" cy="457200"/>
            <a:chOff x="4038600" y="2057400"/>
            <a:chExt cx="457200" cy="457200"/>
          </a:xfrm>
        </p:grpSpPr>
        <p:sp>
          <p:nvSpPr>
            <p:cNvPr id="55375" name="Rectangle 167"/>
            <p:cNvSpPr>
              <a:spLocks noChangeArrowheads="1"/>
            </p:cNvSpPr>
            <p:nvPr/>
          </p:nvSpPr>
          <p:spPr bwMode="auto">
            <a:xfrm rot="10800000">
              <a:off x="4038600" y="20574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Rectangle 168"/>
            <p:cNvSpPr>
              <a:spLocks noChangeArrowheads="1"/>
            </p:cNvSpPr>
            <p:nvPr/>
          </p:nvSpPr>
          <p:spPr bwMode="auto">
            <a:xfrm rot="10800000">
              <a:off x="4343400" y="24384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Rectangle 169"/>
            <p:cNvSpPr>
              <a:spLocks noChangeArrowheads="1"/>
            </p:cNvSpPr>
            <p:nvPr/>
          </p:nvSpPr>
          <p:spPr bwMode="auto">
            <a:xfrm rot="10800000">
              <a:off x="4114800" y="24384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Rectangle 170"/>
            <p:cNvSpPr>
              <a:spLocks noChangeArrowheads="1"/>
            </p:cNvSpPr>
            <p:nvPr/>
          </p:nvSpPr>
          <p:spPr bwMode="auto">
            <a:xfrm rot="10800000">
              <a:off x="4419600" y="22098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71"/>
          <p:cNvGrpSpPr>
            <a:grpSpLocks/>
          </p:cNvGrpSpPr>
          <p:nvPr/>
        </p:nvGrpSpPr>
        <p:grpSpPr bwMode="auto">
          <a:xfrm>
            <a:off x="3048000" y="3962400"/>
            <a:ext cx="457200" cy="457200"/>
            <a:chOff x="4038600" y="2667000"/>
            <a:chExt cx="457200" cy="457200"/>
          </a:xfrm>
        </p:grpSpPr>
        <p:sp>
          <p:nvSpPr>
            <p:cNvPr id="55370" name="Rectangle 172"/>
            <p:cNvSpPr>
              <a:spLocks noChangeArrowheads="1"/>
            </p:cNvSpPr>
            <p:nvPr/>
          </p:nvSpPr>
          <p:spPr bwMode="auto">
            <a:xfrm rot="10800000">
              <a:off x="4038600" y="26670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Rectangle 173"/>
            <p:cNvSpPr>
              <a:spLocks noChangeArrowheads="1"/>
            </p:cNvSpPr>
            <p:nvPr/>
          </p:nvSpPr>
          <p:spPr bwMode="auto">
            <a:xfrm rot="10800000">
              <a:off x="4114800" y="26670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Rectangle 174"/>
            <p:cNvSpPr>
              <a:spLocks noChangeArrowheads="1"/>
            </p:cNvSpPr>
            <p:nvPr/>
          </p:nvSpPr>
          <p:spPr bwMode="auto">
            <a:xfrm rot="10800000">
              <a:off x="4343400" y="26670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Rectangle 175"/>
            <p:cNvSpPr>
              <a:spLocks noChangeArrowheads="1"/>
            </p:cNvSpPr>
            <p:nvPr/>
          </p:nvSpPr>
          <p:spPr bwMode="auto">
            <a:xfrm rot="10800000">
              <a:off x="4343400" y="30480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Rectangle 176"/>
            <p:cNvSpPr>
              <a:spLocks noChangeArrowheads="1"/>
            </p:cNvSpPr>
            <p:nvPr/>
          </p:nvSpPr>
          <p:spPr bwMode="auto">
            <a:xfrm rot="10800000">
              <a:off x="4114800" y="30480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7"/>
          <p:cNvGrpSpPr>
            <a:grpSpLocks/>
          </p:cNvGrpSpPr>
          <p:nvPr/>
        </p:nvGrpSpPr>
        <p:grpSpPr bwMode="auto">
          <a:xfrm>
            <a:off x="3048000" y="4876800"/>
            <a:ext cx="457200" cy="457200"/>
            <a:chOff x="4038600" y="4038600"/>
            <a:chExt cx="457200" cy="457200"/>
          </a:xfrm>
        </p:grpSpPr>
        <p:sp>
          <p:nvSpPr>
            <p:cNvPr id="55366" name="Rectangle 178"/>
            <p:cNvSpPr>
              <a:spLocks noChangeArrowheads="1"/>
            </p:cNvSpPr>
            <p:nvPr/>
          </p:nvSpPr>
          <p:spPr bwMode="auto">
            <a:xfrm rot="10800000">
              <a:off x="4038600" y="40386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Rectangle 179"/>
            <p:cNvSpPr/>
            <p:nvPr/>
          </p:nvSpPr>
          <p:spPr bwMode="auto">
            <a:xfrm rot="10800000">
              <a:off x="4114800" y="40386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Rectangle 180"/>
            <p:cNvSpPr/>
            <p:nvPr/>
          </p:nvSpPr>
          <p:spPr bwMode="auto">
            <a:xfrm rot="10800000">
              <a:off x="4343400" y="40386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69" name="Rectangle 181"/>
            <p:cNvSpPr>
              <a:spLocks noChangeArrowheads="1"/>
            </p:cNvSpPr>
            <p:nvPr/>
          </p:nvSpPr>
          <p:spPr bwMode="auto">
            <a:xfrm rot="10800000">
              <a:off x="4419600" y="41910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2"/>
          <p:cNvGrpSpPr>
            <a:grpSpLocks/>
          </p:cNvGrpSpPr>
          <p:nvPr/>
        </p:nvGrpSpPr>
        <p:grpSpPr bwMode="auto">
          <a:xfrm>
            <a:off x="3048000" y="4419600"/>
            <a:ext cx="457200" cy="457200"/>
            <a:chOff x="4038600" y="3352800"/>
            <a:chExt cx="457200" cy="457200"/>
          </a:xfrm>
        </p:grpSpPr>
        <p:sp>
          <p:nvSpPr>
            <p:cNvPr id="55361" name="Rectangle 183"/>
            <p:cNvSpPr>
              <a:spLocks noChangeArrowheads="1"/>
            </p:cNvSpPr>
            <p:nvPr/>
          </p:nvSpPr>
          <p:spPr bwMode="auto">
            <a:xfrm rot="10800000">
              <a:off x="4038600" y="33528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Rectangle 184"/>
            <p:cNvSpPr>
              <a:spLocks noChangeArrowheads="1"/>
            </p:cNvSpPr>
            <p:nvPr/>
          </p:nvSpPr>
          <p:spPr bwMode="auto">
            <a:xfrm rot="10800000">
              <a:off x="4114800" y="33528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Rectangle 185"/>
            <p:cNvSpPr>
              <a:spLocks noChangeArrowheads="1"/>
            </p:cNvSpPr>
            <p:nvPr/>
          </p:nvSpPr>
          <p:spPr bwMode="auto">
            <a:xfrm rot="10800000">
              <a:off x="4343400" y="33528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Rectangle 186"/>
            <p:cNvSpPr/>
            <p:nvPr/>
          </p:nvSpPr>
          <p:spPr bwMode="auto">
            <a:xfrm rot="10800000">
              <a:off x="4343400" y="37338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Rectangle 187"/>
            <p:cNvSpPr/>
            <p:nvPr/>
          </p:nvSpPr>
          <p:spPr bwMode="auto">
            <a:xfrm rot="10800000">
              <a:off x="4114800" y="37338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9" name="Group 195"/>
          <p:cNvGrpSpPr>
            <a:grpSpLocks/>
          </p:cNvGrpSpPr>
          <p:nvPr/>
        </p:nvGrpSpPr>
        <p:grpSpPr bwMode="auto">
          <a:xfrm>
            <a:off x="3048000" y="3505200"/>
            <a:ext cx="457200" cy="457200"/>
            <a:chOff x="4038600" y="2057400"/>
            <a:chExt cx="457200" cy="457200"/>
          </a:xfrm>
        </p:grpSpPr>
        <p:sp>
          <p:nvSpPr>
            <p:cNvPr id="55357" name="Rectangle 196"/>
            <p:cNvSpPr>
              <a:spLocks noChangeArrowheads="1"/>
            </p:cNvSpPr>
            <p:nvPr/>
          </p:nvSpPr>
          <p:spPr bwMode="auto">
            <a:xfrm rot="10800000">
              <a:off x="4038600" y="20574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Rectangle 197"/>
            <p:cNvSpPr>
              <a:spLocks noChangeArrowheads="1"/>
            </p:cNvSpPr>
            <p:nvPr/>
          </p:nvSpPr>
          <p:spPr bwMode="auto">
            <a:xfrm rot="10800000">
              <a:off x="4343400" y="24384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9" name="Rectangle 198"/>
            <p:cNvSpPr>
              <a:spLocks noChangeArrowheads="1"/>
            </p:cNvSpPr>
            <p:nvPr/>
          </p:nvSpPr>
          <p:spPr bwMode="auto">
            <a:xfrm rot="10800000">
              <a:off x="4114800" y="24384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Rectangle 199"/>
            <p:cNvSpPr>
              <a:spLocks noChangeArrowheads="1"/>
            </p:cNvSpPr>
            <p:nvPr/>
          </p:nvSpPr>
          <p:spPr bwMode="auto">
            <a:xfrm rot="10800000">
              <a:off x="4419600" y="22098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0"/>
          <p:cNvGrpSpPr>
            <a:grpSpLocks/>
          </p:cNvGrpSpPr>
          <p:nvPr/>
        </p:nvGrpSpPr>
        <p:grpSpPr bwMode="auto">
          <a:xfrm>
            <a:off x="4114800" y="2057400"/>
            <a:ext cx="457200" cy="457200"/>
            <a:chOff x="4038600" y="4038600"/>
            <a:chExt cx="457200" cy="457200"/>
          </a:xfrm>
        </p:grpSpPr>
        <p:sp>
          <p:nvSpPr>
            <p:cNvPr id="55353" name="Rectangle 201"/>
            <p:cNvSpPr>
              <a:spLocks noChangeArrowheads="1"/>
            </p:cNvSpPr>
            <p:nvPr/>
          </p:nvSpPr>
          <p:spPr bwMode="auto">
            <a:xfrm rot="10800000">
              <a:off x="4038600" y="40386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Rectangle 202"/>
            <p:cNvSpPr/>
            <p:nvPr/>
          </p:nvSpPr>
          <p:spPr bwMode="auto">
            <a:xfrm rot="10800000">
              <a:off x="4114800" y="40386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Rectangle 203"/>
            <p:cNvSpPr/>
            <p:nvPr/>
          </p:nvSpPr>
          <p:spPr bwMode="auto">
            <a:xfrm rot="10800000">
              <a:off x="4343400" y="40386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56" name="Rectangle 204"/>
            <p:cNvSpPr>
              <a:spLocks noChangeArrowheads="1"/>
            </p:cNvSpPr>
            <p:nvPr/>
          </p:nvSpPr>
          <p:spPr bwMode="auto">
            <a:xfrm rot="10800000">
              <a:off x="4419600" y="41910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5"/>
          <p:cNvGrpSpPr>
            <a:grpSpLocks/>
          </p:cNvGrpSpPr>
          <p:nvPr/>
        </p:nvGrpSpPr>
        <p:grpSpPr bwMode="auto">
          <a:xfrm>
            <a:off x="6172200" y="2057400"/>
            <a:ext cx="457200" cy="457200"/>
            <a:chOff x="4038600" y="2667000"/>
            <a:chExt cx="457200" cy="457200"/>
          </a:xfrm>
        </p:grpSpPr>
        <p:sp>
          <p:nvSpPr>
            <p:cNvPr id="55348" name="Rectangle 206"/>
            <p:cNvSpPr>
              <a:spLocks noChangeArrowheads="1"/>
            </p:cNvSpPr>
            <p:nvPr/>
          </p:nvSpPr>
          <p:spPr bwMode="auto">
            <a:xfrm rot="10800000">
              <a:off x="4038600" y="26670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9" name="Rectangle 207"/>
            <p:cNvSpPr>
              <a:spLocks noChangeArrowheads="1"/>
            </p:cNvSpPr>
            <p:nvPr/>
          </p:nvSpPr>
          <p:spPr bwMode="auto">
            <a:xfrm rot="10800000">
              <a:off x="4114800" y="26670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0" name="Rectangle 208"/>
            <p:cNvSpPr>
              <a:spLocks noChangeArrowheads="1"/>
            </p:cNvSpPr>
            <p:nvPr/>
          </p:nvSpPr>
          <p:spPr bwMode="auto">
            <a:xfrm rot="10800000">
              <a:off x="4343400" y="26670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1" name="Rectangle 209"/>
            <p:cNvSpPr>
              <a:spLocks noChangeArrowheads="1"/>
            </p:cNvSpPr>
            <p:nvPr/>
          </p:nvSpPr>
          <p:spPr bwMode="auto">
            <a:xfrm rot="10800000">
              <a:off x="4343400" y="30480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2" name="Rectangle 210"/>
            <p:cNvSpPr>
              <a:spLocks noChangeArrowheads="1"/>
            </p:cNvSpPr>
            <p:nvPr/>
          </p:nvSpPr>
          <p:spPr bwMode="auto">
            <a:xfrm rot="10800000">
              <a:off x="4114800" y="30480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1"/>
          <p:cNvGrpSpPr>
            <a:grpSpLocks/>
          </p:cNvGrpSpPr>
          <p:nvPr/>
        </p:nvGrpSpPr>
        <p:grpSpPr bwMode="auto">
          <a:xfrm>
            <a:off x="3429000" y="2057400"/>
            <a:ext cx="457200" cy="457200"/>
            <a:chOff x="4038600" y="3352800"/>
            <a:chExt cx="457200" cy="457200"/>
          </a:xfrm>
        </p:grpSpPr>
        <p:sp>
          <p:nvSpPr>
            <p:cNvPr id="55343" name="Rectangle 212"/>
            <p:cNvSpPr>
              <a:spLocks noChangeArrowheads="1"/>
            </p:cNvSpPr>
            <p:nvPr/>
          </p:nvSpPr>
          <p:spPr bwMode="auto">
            <a:xfrm rot="10800000">
              <a:off x="4038600" y="33528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Rectangle 213"/>
            <p:cNvSpPr>
              <a:spLocks noChangeArrowheads="1"/>
            </p:cNvSpPr>
            <p:nvPr/>
          </p:nvSpPr>
          <p:spPr bwMode="auto">
            <a:xfrm rot="10800000">
              <a:off x="4114800" y="33528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5" name="Rectangle 214"/>
            <p:cNvSpPr>
              <a:spLocks noChangeArrowheads="1"/>
            </p:cNvSpPr>
            <p:nvPr/>
          </p:nvSpPr>
          <p:spPr bwMode="auto">
            <a:xfrm rot="10800000">
              <a:off x="4343400" y="33528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Rectangle 215"/>
            <p:cNvSpPr/>
            <p:nvPr/>
          </p:nvSpPr>
          <p:spPr bwMode="auto">
            <a:xfrm rot="10800000">
              <a:off x="4343400" y="37338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Rectangle 216"/>
            <p:cNvSpPr/>
            <p:nvPr/>
          </p:nvSpPr>
          <p:spPr bwMode="auto">
            <a:xfrm rot="10800000">
              <a:off x="4114800" y="37338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" name="Group 217"/>
          <p:cNvGrpSpPr>
            <a:grpSpLocks/>
          </p:cNvGrpSpPr>
          <p:nvPr/>
        </p:nvGrpSpPr>
        <p:grpSpPr bwMode="auto">
          <a:xfrm>
            <a:off x="2057400" y="2057400"/>
            <a:ext cx="457200" cy="457200"/>
            <a:chOff x="4953000" y="3352800"/>
            <a:chExt cx="457200" cy="457200"/>
          </a:xfrm>
        </p:grpSpPr>
        <p:sp>
          <p:nvSpPr>
            <p:cNvPr id="55338" name="Rectangle 218"/>
            <p:cNvSpPr>
              <a:spLocks noChangeArrowheads="1"/>
            </p:cNvSpPr>
            <p:nvPr/>
          </p:nvSpPr>
          <p:spPr bwMode="auto">
            <a:xfrm>
              <a:off x="4953000" y="33528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9" name="Rectangle 219"/>
            <p:cNvSpPr>
              <a:spLocks noChangeArrowheads="1"/>
            </p:cNvSpPr>
            <p:nvPr/>
          </p:nvSpPr>
          <p:spPr bwMode="auto">
            <a:xfrm>
              <a:off x="5029200" y="335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0" name="Rectangle 220"/>
            <p:cNvSpPr>
              <a:spLocks noChangeArrowheads="1"/>
            </p:cNvSpPr>
            <p:nvPr/>
          </p:nvSpPr>
          <p:spPr bwMode="auto">
            <a:xfrm>
              <a:off x="5257800" y="335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1" name="Rectangle 221"/>
            <p:cNvSpPr>
              <a:spLocks noChangeArrowheads="1"/>
            </p:cNvSpPr>
            <p:nvPr/>
          </p:nvSpPr>
          <p:spPr bwMode="auto">
            <a:xfrm>
              <a:off x="5257800" y="37338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2" name="Rectangle 222"/>
            <p:cNvSpPr>
              <a:spLocks noChangeArrowheads="1"/>
            </p:cNvSpPr>
            <p:nvPr/>
          </p:nvSpPr>
          <p:spPr bwMode="auto">
            <a:xfrm>
              <a:off x="5029200" y="37338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23"/>
          <p:cNvGrpSpPr>
            <a:grpSpLocks/>
          </p:cNvGrpSpPr>
          <p:nvPr/>
        </p:nvGrpSpPr>
        <p:grpSpPr bwMode="auto">
          <a:xfrm>
            <a:off x="5486400" y="2057400"/>
            <a:ext cx="457200" cy="457200"/>
            <a:chOff x="4953000" y="2667000"/>
            <a:chExt cx="457200" cy="457200"/>
          </a:xfrm>
        </p:grpSpPr>
        <p:sp>
          <p:nvSpPr>
            <p:cNvPr id="55333" name="Rectangle 224"/>
            <p:cNvSpPr>
              <a:spLocks noChangeArrowheads="1"/>
            </p:cNvSpPr>
            <p:nvPr/>
          </p:nvSpPr>
          <p:spPr bwMode="auto">
            <a:xfrm>
              <a:off x="4953000" y="26670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4" name="Rectangle 225"/>
            <p:cNvSpPr>
              <a:spLocks noChangeArrowheads="1"/>
            </p:cNvSpPr>
            <p:nvPr/>
          </p:nvSpPr>
          <p:spPr bwMode="auto">
            <a:xfrm>
              <a:off x="5029200" y="26670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5" name="Rectangle 226"/>
            <p:cNvSpPr>
              <a:spLocks noChangeArrowheads="1"/>
            </p:cNvSpPr>
            <p:nvPr/>
          </p:nvSpPr>
          <p:spPr bwMode="auto">
            <a:xfrm>
              <a:off x="5257800" y="26670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6" name="Rectangle 227"/>
            <p:cNvSpPr>
              <a:spLocks noChangeArrowheads="1"/>
            </p:cNvSpPr>
            <p:nvPr/>
          </p:nvSpPr>
          <p:spPr bwMode="auto">
            <a:xfrm>
              <a:off x="5257800" y="304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Rectangle 228"/>
            <p:cNvSpPr>
              <a:spLocks noChangeArrowheads="1"/>
            </p:cNvSpPr>
            <p:nvPr/>
          </p:nvSpPr>
          <p:spPr bwMode="auto">
            <a:xfrm>
              <a:off x="5029200" y="304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29"/>
          <p:cNvGrpSpPr>
            <a:grpSpLocks/>
          </p:cNvGrpSpPr>
          <p:nvPr/>
        </p:nvGrpSpPr>
        <p:grpSpPr bwMode="auto">
          <a:xfrm>
            <a:off x="6858000" y="2057400"/>
            <a:ext cx="457200" cy="457200"/>
            <a:chOff x="4953000" y="2057400"/>
            <a:chExt cx="457200" cy="457200"/>
          </a:xfrm>
        </p:grpSpPr>
        <p:sp>
          <p:nvSpPr>
            <p:cNvPr id="55329" name="Rectangle 230"/>
            <p:cNvSpPr>
              <a:spLocks noChangeArrowheads="1"/>
            </p:cNvSpPr>
            <p:nvPr/>
          </p:nvSpPr>
          <p:spPr bwMode="auto">
            <a:xfrm>
              <a:off x="4953000" y="20574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0" name="Rectangle 231"/>
            <p:cNvSpPr>
              <a:spLocks noChangeArrowheads="1"/>
            </p:cNvSpPr>
            <p:nvPr/>
          </p:nvSpPr>
          <p:spPr bwMode="auto">
            <a:xfrm>
              <a:off x="5257800" y="24384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1" name="Rectangle 232"/>
            <p:cNvSpPr>
              <a:spLocks noChangeArrowheads="1"/>
            </p:cNvSpPr>
            <p:nvPr/>
          </p:nvSpPr>
          <p:spPr bwMode="auto">
            <a:xfrm>
              <a:off x="5029200" y="24384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2" name="Rectangle 233"/>
            <p:cNvSpPr>
              <a:spLocks noChangeArrowheads="1"/>
            </p:cNvSpPr>
            <p:nvPr/>
          </p:nvSpPr>
          <p:spPr bwMode="auto">
            <a:xfrm>
              <a:off x="4953000" y="22098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34"/>
          <p:cNvGrpSpPr>
            <a:grpSpLocks/>
          </p:cNvGrpSpPr>
          <p:nvPr/>
        </p:nvGrpSpPr>
        <p:grpSpPr bwMode="auto">
          <a:xfrm>
            <a:off x="2743200" y="2057400"/>
            <a:ext cx="457200" cy="457200"/>
            <a:chOff x="4953000" y="4038600"/>
            <a:chExt cx="457200" cy="457200"/>
          </a:xfrm>
        </p:grpSpPr>
        <p:sp>
          <p:nvSpPr>
            <p:cNvPr id="55325" name="Rectangle 235"/>
            <p:cNvSpPr>
              <a:spLocks noChangeArrowheads="1"/>
            </p:cNvSpPr>
            <p:nvPr/>
          </p:nvSpPr>
          <p:spPr bwMode="auto">
            <a:xfrm>
              <a:off x="4953000" y="40386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Rectangle 236"/>
            <p:cNvSpPr>
              <a:spLocks noChangeArrowheads="1"/>
            </p:cNvSpPr>
            <p:nvPr/>
          </p:nvSpPr>
          <p:spPr bwMode="auto">
            <a:xfrm>
              <a:off x="5029200" y="40386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7" name="Rectangle 237"/>
            <p:cNvSpPr>
              <a:spLocks noChangeArrowheads="1"/>
            </p:cNvSpPr>
            <p:nvPr/>
          </p:nvSpPr>
          <p:spPr bwMode="auto">
            <a:xfrm>
              <a:off x="5257800" y="40386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8" name="Rectangle 238"/>
            <p:cNvSpPr>
              <a:spLocks noChangeArrowheads="1"/>
            </p:cNvSpPr>
            <p:nvPr/>
          </p:nvSpPr>
          <p:spPr bwMode="auto">
            <a:xfrm>
              <a:off x="4953000" y="41910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24" name="TextBox 239"/>
          <p:cNvSpPr txBox="1">
            <a:spLocks noChangeArrowheads="1"/>
          </p:cNvSpPr>
          <p:nvPr/>
        </p:nvSpPr>
        <p:spPr bwMode="auto">
          <a:xfrm>
            <a:off x="3886200" y="5715000"/>
            <a:ext cx="172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Temperature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4167 0.27778 " pathEditMode="relative" ptsTypes="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4167 0.34445 " pathEditMode="relative" ptsTypes="AA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111 L -0.19167 0.2111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11667 0.41112 " pathEditMode="relative" ptsTypes="AA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3333 0.34445 " pathEditMode="relative" ptsTypes="AA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0.05833 0.27778 " pathEditMode="relative" ptsTypes="AA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9167 0.21111 " pathEditMode="relative" ptsTypes="AA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0.35833 0.41111 " pathEditMode="relative" ptsTypes="AA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60171" name="Rectangle 7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Introduction to self-assembly</a:t>
            </a:r>
          </a:p>
        </p:txBody>
      </p:sp>
      <p:sp>
        <p:nvSpPr>
          <p:cNvPr id="260172" name="Text Box 76"/>
          <p:cNvSpPr txBox="1">
            <a:spLocks noChangeArrowheads="1"/>
          </p:cNvSpPr>
          <p:nvPr/>
        </p:nvSpPr>
        <p:spPr bwMode="auto">
          <a:xfrm>
            <a:off x="457200" y="1905000"/>
            <a:ext cx="2895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/>
              <a:t>A:  The process by which relatively simple components in a disorganized state autonomously combine to form more complex objects</a:t>
            </a:r>
          </a:p>
        </p:txBody>
      </p:sp>
      <p:sp>
        <p:nvSpPr>
          <p:cNvPr id="260173" name="Text Box 77"/>
          <p:cNvSpPr txBox="1">
            <a:spLocks noChangeArrowheads="1"/>
          </p:cNvSpPr>
          <p:nvPr/>
        </p:nvSpPr>
        <p:spPr bwMode="auto">
          <a:xfrm>
            <a:off x="457200" y="14478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/>
              <a:t>Q:  What is self-assembly?</a:t>
            </a:r>
          </a:p>
        </p:txBody>
      </p:sp>
      <p:pic>
        <p:nvPicPr>
          <p:cNvPr id="189" name="Picture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6154" y="449982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" name="Picture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026" y="4234709"/>
            <a:ext cx="2555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3614" y="4234881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3964" y="4234709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4314" y="4232703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3964" y="4499768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4314" y="4497816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3964" y="397422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" name="Picture 2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4314" y="3970337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" name="Picture 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968" y="476017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" name="Picture 4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6504" y="476017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" name="Picture 4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854" y="476017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" name="Picture 4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566" y="4495029"/>
            <a:ext cx="2555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" name="Picture 4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449" y="4229946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" name="Picture 5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26801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" name="Picture 5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7422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" name="Picture 5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6995" y="397422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" name="Picture 5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027" y="3975100"/>
            <a:ext cx="2555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" name="Picture 5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3614" y="397136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" name="Picture 5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3614" y="3716337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" name="Picture 5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3964" y="371563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" name="Picture 5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0843" y="3720395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" name="Picture 70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0843" y="3452811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" name="Picture 7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1193" y="4242025"/>
            <a:ext cx="26035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" name="Picture 8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3925" y="4230687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4" name="Picture 9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014" y="3970337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" name="Picture 10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014" y="371563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" name="Picture 11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97136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" name="Picture 1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71563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" name="Picture 1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1193" y="371563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9" name="Picture 1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623" y="397598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" name="Picture 1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892" y="4230687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2242" y="4232704"/>
            <a:ext cx="265113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2" name="Picture 1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7355" y="4235450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" name="Picture 18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0088" y="4236331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" name="Picture 19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1665" y="4238625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" name="Picture 2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6430" y="4497816"/>
            <a:ext cx="265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3925" y="4497817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" name="Picture 24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512" y="4498445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" name="Picture 27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4664" y="397598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" name="Picture 28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738" y="3975981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" name="Picture 29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0088" y="3980745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" name="Picture 30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0438" y="3978275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" name="Picture 31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015" y="4246412"/>
            <a:ext cx="2555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" name="Picture 32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0788" y="3978275"/>
            <a:ext cx="2555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" name="Picture 36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9862" y="4497817"/>
            <a:ext cx="265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" name="Picture 37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975" y="4499822"/>
            <a:ext cx="265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" name="Picture 39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0088" y="4504268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7" name="Picture 40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503738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" name="Picture 41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0788" y="4504531"/>
            <a:ext cx="265113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" name="Picture 44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2282" y="4760172"/>
            <a:ext cx="265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" name="Picture 45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014" y="476017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" name="Picture 46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892" y="4760172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" name="Picture 47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623" y="4760118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" name="Picture 58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717925"/>
            <a:ext cx="265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" name="Picture 59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738" y="3720395"/>
            <a:ext cx="265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" name="Picture 60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0088" y="3720395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" name="Picture 65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460045"/>
            <a:ext cx="265113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" name="Picture 66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7355" y="3460045"/>
            <a:ext cx="265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" name="Picture 67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892" y="3452812"/>
            <a:ext cx="2603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" name="Picture 68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014" y="3457575"/>
            <a:ext cx="2603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" name="Picture 69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812" y="3455281"/>
            <a:ext cx="2651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" name="Picture 251" descr="arkansas_hogs_blk3.gif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4178808" y="3447288"/>
            <a:ext cx="3730752" cy="1566277"/>
          </a:xfrm>
          <a:prstGeom prst="rect">
            <a:avLst/>
          </a:prstGeom>
        </p:spPr>
      </p:pic>
      <p:sp useBgFill="1">
        <p:nvSpPr>
          <p:cNvPr id="251" name="Rectangle 370"/>
          <p:cNvSpPr>
            <a:spLocks noChangeArrowheads="1"/>
          </p:cNvSpPr>
          <p:nvPr/>
        </p:nvSpPr>
        <p:spPr bwMode="auto">
          <a:xfrm>
            <a:off x="3276600" y="2209800"/>
            <a:ext cx="4800600" cy="41910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7 L -0.00278 -0.19723 C -0.00243 -0.20764 -0.00278 -0.21806 -0.00191 -0.22825 C -0.00121 -0.23635 0.00226 -0.24375 0.00399 -0.25163 C 0.00573 -0.2595 0.00608 -0.26829 0.00816 -0.27593 C 0.0092 -0.28727 0.01024 -0.29445 0.01233 -0.30487 C 0.01302 -0.31274 0.01198 -0.32061 0.01806 -0.31482 C 0.01927 -0.31065 0.02031 -0.30857 0.02309 -0.30602 C 0.02639 -0.29375 0.02309 -0.30695 0.02483 -0.275 C 0.02518 -0.26806 0.02709 -0.26042 0.02813 -0.25371 C 0.02743 -0.22963 0.02587 -0.20834 0.02222 -0.18496 C 0.01736 -0.11528 0.02031 -0.04352 0.0257 0.02615 C 0.02674 0.05254 0.02761 0.07893 0.02899 0.10509 C 0.02934 0.15925 0.02934 0.21319 0.02986 0.26736 C 0.02986 0.27337 0.03038 0.27916 0.03056 0.28495 C 0.0316 0.31574 0.03056 0.34953 0.03472 0.38055 C 0.03854 0.40856 0.05104 0.4331 0.05816 0.45949 C 0.06094 0.40879 0.06667 0.35833 0.06806 0.3074 C 0.06945 0.253 0.06997 0.19513 0.07899 0.14166 C 0.0809 0.11365 0.08281 0.08703 0.08733 0.05949 C 0.08889 0.04976 0.08889 0.04189 0.09236 0.03287 C 0.09427 0.00462 0.09705 -0.02431 0.10226 -0.05163 C 0.10556 -0.06852 0.10695 -0.08681 0.11233 -0.10278 C 0.11389 -0.11436 0.11528 -0.12593 0.11806 -0.13704 C 0.11962 -0.15487 0.12361 -0.17176 0.1257 -0.18936 C 0.12795 -0.20903 0.13108 -0.23959 0.13889 -0.25718 C 0.14132 -0.24769 0.14045 -0.25278 0.14149 -0.24167 C 0.14219 -0.20857 0.14288 -0.17639 0.14653 -0.14375 C 0.14827 -0.08843 0.14531 -0.03195 0.15226 0.02291 C 0.1533 0.0456 0.15434 0.06805 0.15486 0.09074 C 0.15452 0.15439 0.15399 0.21805 0.15399 0.28171 C 0.15399 0.3449 0.15313 0.41944 0.16563 0.48287 C 0.16979 0.47037 0.16962 0.45763 0.17309 0.44513 C 0.175 0.42893 0.1757 0.40972 0.17986 0.39398 C 0.18056 0.38101 0.18212 0.36875 0.18403 0.35625 C 0.1849 0.35069 0.18733 0.33958 0.18733 0.33958 C 0.18802 0.33101 0.1882 0.32291 0.19063 0.31504 C 0.19184 0.2993 0.19497 0.28263 0.19809 0.26736 C 0.20104 0.22962 0.20313 0.1912 0.20729 0.15393 C 0.21024 0.09212 0.20729 0.03055 0.20729 -0.03149 " pathEditMode="fixed" ptsTypes="AffffffffffffffffffffffffffffffffffffffA">
                                      <p:cBhvr>
                                        <p:cTn id="16" dur="5000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8.14815E-6 C -0.01614 -0.00718 -0.03402 -0.00834 -0.05086 -0.00996 C -0.08975 -0.0095 -0.12482 -0.01436 -0.16163 -0.00556 C -0.16875 -0.00163 -0.17604 0.00254 -0.18333 0.00555 C -0.18819 0.00995 -0.19409 0.0118 -0.19913 0.0155 C -0.20173 0.01736 -0.20416 0.02013 -0.20677 0.02222 C -0.20937 0.028 -0.20972 0.03472 -0.21093 0.0412 C -0.21041 0.04861 -0.21076 0.05624 -0.2092 0.06342 C -0.20885 0.06481 -0.20329 0.06643 -0.2026 0.06666 C -0.19027 0.0706 -0.17864 0.07175 -0.16579 0.07222 C -0.14531 0.07291 -0.12465 0.07291 -0.10416 0.07337 C -0.08836 0.07615 -0.07343 0.07685 -0.05746 0.07777 C -0.00659 0.07731 0.0441 0.07662 0.09497 0.07662 C 0.1106 0.07662 0.12605 0.07708 0.14167 0.07777 C 0.15087 0.07824 0.1599 0.07893 0.1691 0.08009 C 0.17466 0.08078 0.18577 0.08217 0.18577 0.08217 C 0.19306 0.08657 0.20053 0.08703 0.20834 0.08888 C 0.22431 0.09236 0.24046 0.09467 0.2566 0.09791 C 0.26303 0.10069 0.28073 0.10486 0.28664 0.10995 C 0.28941 0.12083 0.2882 0.11435 0.2849 0.13773 C 0.28403 0.14444 0.28073 0.15069 0.2783 0.15671 C 0.27587 0.16273 0.27448 0.1699 0.27171 0.17569 C 0.26823 0.18287 0.26441 0.18958 0.26077 0.19675 C 0.25816 0.20185 0.25573 0.20555 0.25087 0.20671 C 0.24757 0.2074 0.2408 0.20902 0.2408 0.20902 C 0.22292 0.20763 0.20539 0.20578 0.1875 0.20347 C 0.17987 0.20023 0.17379 0.19884 0.1658 0.19791 C 0.1448 0.19212 0.12396 0.19027 0.10244 0.18888 C 0.0974 0.18865 0.09254 0.18819 0.0875 0.18773 C 0.0816 0.18703 0.06997 0.18564 0.06997 0.18564 C 0.05955 0.18055 0.04757 0.17824 0.03664 0.17569 C 0.03282 0.17476 0.025 0.17337 0.025 0.17337 C 0.01424 0.16874 0.00365 0.16412 -0.00746 0.16226 C -0.01458 0.1581 -0.01996 0.15578 -0.0276 0.15439 C -0.0375 0.15023 -0.04548 0.14861 -0.0559 0.14791 C -0.071 0.14374 -0.08628 0.14398 -0.10173 0.14328 C -0.13628 0.14421 -0.13888 0.14351 -0.16423 0.15231 C -0.1684 0.15555 -0.17204 0.15833 -0.17673 0.15995 C -0.18715 0.17499 -0.20052 0.19097 -0.2059 0.21111 C -0.20555 0.21782 -0.20572 0.22453 -0.20503 0.23124 C -0.20434 0.23819 -0.19878 0.24791 -0.19496 0.25231 C -0.19427 0.253 -0.19322 0.253 -0.19253 0.25347 C -0.19166 0.25393 -0.19079 0.25462 -0.1901 0.25555 C -0.16961 0.27939 -0.1335 0.27499 -0.10833 0.27662 C -0.09444 0.27939 -0.08072 0.28124 -0.06666 0.28217 C -0.04635 0.28541 -0.02621 0.28888 -0.0059 0.2912 C 0.03473 0.3037 0.09028 0.30046 0.13004 0.30115 C 0.15244 0.30231 0.16928 0.303 0.19254 0.30231 C 0.19619 0.30069 0.19948 0.29999 0.2033 0.29999 " pathEditMode="fixed" ptsTypes="ffffffffffffffffffffffffffffffffffffffffffffffffA">
                                      <p:cBhvr>
                                        <p:cTn id="18" dur="5000" spd="-100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C 0.00208 -0.0088 3.05556E-6 0.00069 0.00156 -0.01875 C 0.00208 -0.02523 0.00468 -0.0331 0.00729 -0.03866 C 0.00833 -0.04375 0.00902 -0.04584 0.01232 -0.04861 C 0.01423 -0.05394 0.02118 -0.06528 0.02482 -0.06875 C 0.02604 -0.075 0.02968 -0.07755 0.03316 -0.08195 C 0.03576 -0.08519 0.03854 -0.09097 0.04236 -0.09306 C 0.05034 -0.09746 0.06041 -0.09838 0.06892 -0.09977 C 0.07205 -0.09931 0.07916 -0.09884 0.08316 -0.09769 C 0.08819 -0.09607 0.09288 -0.09329 0.09809 -0.09213 C 0.10625 -0.08773 0.11493 -0.08496 0.12309 -0.08102 C 0.12864 -0.07824 0.13385 -0.07315 0.13906 -0.07084 C 0.1434 -0.06667 0.14705 -0.0625 0.15156 -0.0588 C 0.15555 -0.04977 0.16389 -0.04699 0.16979 -0.04097 C 0.17864 -0.03195 0.18646 -0.02084 0.19566 -0.01204 C 0.19652 -0.01019 0.19705 -0.0081 0.19809 -0.00648 C 0.19878 -0.00533 0.2 -0.00463 0.20069 -0.00324 C 0.20191 -0.00093 0.20225 0.00208 0.20312 0.00463 C 0.20625 0.02222 0.20764 0.04166 0.21406 0.05787 C 0.21614 0.07523 0.22378 0.08958 0.22569 0.10694 C 0.22517 0.12546 0.22552 0.15717 0.21232 0.17014 C 0.21007 0.17754 0.20677 0.18472 0.20486 0.19236 C 0.20052 0.20995 0.19687 0.22569 0.19062 0.24236 C 0.18889 0.24699 0.18437 0.2493 0.18142 0.25231 C 0.17482 0.25879 0.17083 0.26435 0.16319 0.26805 C 0.1559 0.27523 0.14722 0.27616 0.13906 0.28009 C 0.1309 0.28403 0.12257 0.28819 0.11406 0.29028 C 0.09323 0.30023 0.06857 0.30787 0.04652 0.31134 C 0.02795 0.31967 0.00659 0.32014 -0.01268 0.32245 C -0.02466 0.32199 -0.03646 0.32222 -0.04844 0.32129 C -0.05209 0.32106 -0.05573 0.31967 -0.05938 0.31898 C -0.06354 0.31829 -0.07188 0.3169 -0.07188 0.3169 C -0.08143 0.31296 -0.09202 0.30833 -0.10191 0.30694 C -0.11372 0.30278 -0.12466 0.29606 -0.13681 0.29352 C -0.14549 0.28866 -0.15434 0.28333 -0.16354 0.28009 C -0.16632 0.27778 -0.16823 0.27477 -0.17101 0.27245 C -0.18056 0.25509 -0.18976 0.2375 -0.19844 0.21898 C -0.20313 0.20879 -0.20973 0.19977 -0.21511 0.19028 C -0.22188 0.1787 -0.22795 0.16666 -0.23438 0.15463 C -0.23959 0.14467 -0.24636 0.13472 -0.25018 0.12361 C -0.25122 0.1206 -0.25157 0.11736 -0.25261 0.11458 C -0.25486 0.10879 -0.26025 0.09791 -0.26025 0.09791 C -0.26181 0.09074 -0.25973 0.09861 -0.26511 0.08796 C -0.27014 0.07801 -0.27223 0.06597 -0.27691 0.05579 C -0.27882 0.04606 -0.28021 0.03704 -0.28108 0.02685 C -0.27986 0.00162 -0.28004 -0.01644 -0.27344 -0.03866 C -0.27118 -0.0463 -0.27101 -0.05486 -0.26771 -0.06204 C -0.26007 -0.07824 -0.26702 -0.06204 -0.25938 -0.07639 C -0.2533 -0.08773 -0.25799 -0.0831 -0.25261 -0.0875 C -0.23976 -0.1081 -0.22396 -0.12315 -0.20764 -0.13866 C -0.20417 -0.1419 -0.20122 -0.14676 -0.19775 -0.14977 C -0.18299 -0.16296 -0.20278 -0.14283 -0.18768 -0.15764 C -0.16667 -0.17847 -0.14618 -0.19977 -0.12431 -0.21875 C -0.11354 -0.22801 -0.10139 -0.23519 -0.09011 -0.24306 C -0.07396 -0.2544 -0.05816 -0.26597 -0.04011 -0.27084 C -0.03716 -0.27269 -0.03438 -0.27477 -0.03108 -0.27546 C -0.02657 -0.27639 -0.01771 -0.27755 -0.01771 -0.27755 C -0.01163 -0.28033 -0.00573 -0.28033 0.00069 -0.28102 C 0.00989 -0.28056 0.01892 -0.28056 0.02812 -0.27986 C 0.03472 -0.2794 0.04809 -0.27755 0.04809 -0.27755 C 0.05468 -0.2757 0.06059 -0.27315 0.06736 -0.27199 C 0.07257 -0.26945 0.07777 -0.26852 0.08316 -0.26759 C 0.08975 -0.26435 0.09357 -0.2632 0.10069 -0.26204 C 0.1092 -0.25718 0.1184 -0.25648 0.12725 -0.25324 C 0.14357 -0.24722 0.15955 -0.24074 0.17569 -0.23426 C 0.18593 -0.23009 0.19705 -0.22709 0.20642 -0.21991 C 0.21788 -0.21088 0.22552 -0.19769 0.23489 -0.18542 C 0.25382 -0.16088 0.27135 -0.14028 0.28402 -0.1088 C 0.28663 -0.09468 0.2908 -0.08218 0.29236 -0.06759 C 0.29201 -0.02315 0.30486 0.04236 0.27725 0.07916 C 0.27066 0.08796 0.2658 0.09491 0.25642 0.09907 C 0.25069 0.1044 0.25798 0.09815 0.24652 0.10347 C 0.23298 0.10972 0.21823 0.11111 0.20399 0.11342 C 0.17031 0.11296 0.14045 0.11157 0.10816 0.10579 C 0.09913 0.10162 0.0901 0.10069 0.08073 0.09907 C 0.075 0.09653 0.06892 0.09629 0.06319 0.09467 C 0.05607 0.09259 0.04965 0.09028 0.04236 0.08912 C 0.03993 0.08796 0.03802 0.08565 0.03559 0.08472 C 0.03316 0.08379 0.03055 0.08403 0.02812 0.08356 C 0.01944 0.08148 0.01076 0.07685 0.00312 0.07129 C -0.00816 0.06296 -0.01893 0.05162 -0.02848 0.04028 C -0.0316 0.03657 -0.03386 0.03148 -0.03681 0.02801 C -0.04393 0.01944 -0.03837 0.02893 -0.04358 0.02129 C -0.05209 0.00856 -0.06077 -0.00347 -0.06927 -0.01644 C -0.07309 -0.02222 -0.07622 -0.02431 -0.08021 -0.02871 C -0.08837 -0.03796 -0.09584 -0.04954 -0.10191 -0.06088 C -0.10486 -0.06644 -0.10938 -0.07361 -0.11268 -0.07871 C -0.11476 -0.08195 -0.11858 -0.08866 -0.11858 -0.08866 C -0.12014 -0.09607 -0.12379 -0.10139 -0.12691 -0.10764 C -0.13212 -0.11806 -0.13611 -0.13009 -0.14098 -0.14097 C -0.14254 -0.14861 -0.14375 -0.15093 -0.14601 -0.15764 C -0.14844 -0.16482 -0.14844 -0.16829 -0.15191 -0.17431 C -0.15295 -0.17986 -0.15504 -0.18357 -0.15608 -0.18866 C -0.15695 -0.19259 -0.15695 -0.19722 -0.15851 -0.20093 C -0.16007 -0.20463 -0.16268 -0.20741 -0.16268 -0.21204 " pathEditMode="fixed" ptsTypes="ffffffffffffffffffffffffffffffffffffffffffffffffffffffffffffffffffffffffffffffffffffffffffffffA">
                                      <p:cBhvr>
                                        <p:cTn id="20" dur="3000" spd="-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C -0.00191 0.00926 -0.00764 0.01319 -0.0125 0.01991 C -0.02292 0.03403 -0.03385 0.04653 -0.0441 0.06111 C -0.04653 0.06458 -0.04983 0.06713 -0.05174 0.07106 C -0.05521 0.07824 -0.06111 0.08171 -0.06493 0.08889 C -0.06719 0.09306 -0.07257 0.1 -0.07257 0.1 C -0.07483 0.10787 -0.08003 0.11366 -0.0842 0.11991 C -0.09271 0.13287 -0.10035 0.14676 -0.10747 0.16111 C -0.12031 0.18657 -0.13125 0.21366 -0.14167 0.24097 C -0.14566 0.25139 -0.14774 0.26296 -0.15174 0.27338 C -0.1533 0.28588 -0.15538 0.30579 -0.1441 0.31111 C -0.13177 0.29028 -0.12101 0.26829 -0.1125 0.24444 C -0.11042 0.23866 -0.10694 0.23264 -0.10503 0.22662 C -0.09653 0.19907 -0.08993 0.17083 -0.0816 0.14329 C -0.07986 0.1375 -0.07899 0.13032 -0.07743 0.12431 C -0.07309 0.10787 -0.06771 0.0919 -0.06337 0.07546 C -0.0599 0.0625 -0.0592 0.04722 -0.0533 0.03542 C -0.04878 0.01296 -0.04271 -0.00833 -0.03663 -0.03009 C -0.03125 -0.04931 -0.02778 -0.06921 -0.02083 -0.08773 C -0.02031 -0.09144 -0.01997 -0.09537 -0.0191 -0.09884 C -0.01753 -0.10486 -0.01458 -0.11042 -0.01337 -0.11667 C -0.01007 -0.13333 -0.00486 -0.14861 -1.66667E-6 -0.16458 C 0.00972 -0.19653 0.02066 -0.23148 0.0342 -0.26111 C 0.0408 -0.27546 0.04792 -0.28472 0.06007 -0.28889 C 0.06233 -0.28958 0.06441 -0.29167 0.06667 -0.29236 C 0.07049 -0.29352 0.0783 -0.29444 0.0783 -0.29444 C 0.08194 -0.29398 0.08576 -0.29444 0.08924 -0.29329 C 0.09375 -0.29167 0.09028 -0.26528 0.08993 -0.26111 C 0.08837 -0.23912 0.08524 -0.22037 0.07917 -0.2 C 0.07465 -0.18472 0.07205 -0.16806 0.06493 -0.1544 C 0.06285 -0.1456 0.05903 -0.13819 0.0559 -0.13009 C 0.04705 -0.10671 0.03837 -0.0831 0.02917 -0.05995 C 0.02708 -0.05463 0.02396 -0.04977 0.0217 -0.04444 C 0.01649 -0.03171 0.01198 -0.01829 0.0066 -0.00556 C 0.00417 -4.44444E-6 -0.00087 0.01111 -0.00087 0.01111 C -0.00122 0.0125 -0.00122 0.01412 -0.00174 0.01551 C -0.00399 0.0206 -0.00747 0.02454 -0.0092 0.02986 C -0.02066 0.06528 -0.03507 0.09838 -0.0441 0.13542 C -0.04809 0.15162 -0.05156 0.16806 -0.05503 0.18449 C -0.05694 0.19329 -0.06076 0.21088 -0.06076 0.21088 C -0.06163 0.22083 -0.06354 0.22893 -0.06667 0.23773 C -0.06736 0.24583 -0.06858 0.25185 -0.06997 0.25972 C -0.07031 0.26319 -0.07031 0.26667 -0.07083 0.26968 C -0.0717 0.27454 -0.07413 0.2831 -0.07413 0.2831 C -0.07535 0.29537 -0.07812 0.30741 -0.08003 0.31968 C -0.08073 0.33403 -0.08108 0.34815 -0.08247 0.36227 C -0.08247 0.3625 -0.08472 0.39329 -0.07917 0.40185 C -0.07674 0.40579 -0.07101 0.40833 -0.06753 0.40995 C -0.06528 0.41065 -0.06076 0.41204 -0.06076 0.41204 C -0.05608 0.41157 -0.05139 0.41181 -0.0467 0.41088 C -0.03715 0.40926 -0.03403 0.38056 -0.0316 0.37106 C -0.03108 0.36528 -0.03038 0.35972 -0.02917 0.35417 C -0.02812 0.35023 -0.02587 0.3419 -0.02587 0.3419 C -0.02361 0.32454 -0.02118 0.30556 -0.01667 0.28889 C -0.01441 0.26574 -0.01354 0.24167 -0.01007 0.21875 C -0.00833 0.19398 -0.00781 0.16736 -0.00243 0.14329 C -0.00087 0.12361 -0.00191 0.1375 -1.66667E-6 0.10208 C 0.00035 0.09537 0.00243 0.08218 0.00243 0.08218 C 0.00399 0.05602 0.00694 0.02801 0.01337 0.00324 C 0.01372 0.00023 0.01372 -0.00278 0.01424 -0.00556 C 0.01476 -0.00833 0.01632 -0.01065 0.01667 -0.01343 C 0.01944 -0.03287 0.02101 -0.05486 0.02257 -0.07454 C 0.02326 -0.0838 0.02292 -0.10162 0.02743 -0.10903 " pathEditMode="fixed" ptsTypes="ffffffffffffffffffffffffffffffffffffffffffffffffffffffffffffffA">
                                      <p:cBhvr>
                                        <p:cTn id="22" dur="5000" spd="-100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7 C 0.03212 -0.00023 0.06198 -0.00139 0.09462 -0.00046 C 0.11684 0.00232 0.13906 0.00672 0.16129 0.00949 C 0.17153 0.01297 0.18177 0.01621 0.19202 0.01945 C 0.19879 0.02431 0.20712 0.02801 0.21458 0.03056 C 0.22049 0.03681 0.22431 0.0426 0.22622 0.05278 C 0.22101 0.08982 0.20452 0.07315 0.17118 0.07385 C 0.15347 0.07662 0.13577 0.07824 0.11788 0.0794 C 0.09497 0.07894 0.075 0.07894 0.05295 0.07616 C 0.02726 0.06829 -0.00104 0.06922 -0.02708 0.06829 C -0.09462 0.0625 -0.1618 0.06343 -0.22969 0.06273 C -0.27239 0.0632 -0.31788 0.05972 -0.36128 0.06736 C -0.36684 0.06945 -0.37083 0.07176 -0.37552 0.07616 C -0.37153 0.08866 -0.36458 0.08982 -0.35538 0.09167 C -0.34722 0.0956 -0.34167 0.09699 -0.33298 0.09838 C -0.32257 0.10209 -0.31128 0.10185 -0.30052 0.10278 C -0.28628 0.10718 -0.27153 0.10648 -0.25712 0.10718 C -0.22743 0.10857 -0.19826 0.10949 -0.16875 0.11181 C -0.15226 0.11551 -0.13594 0.11852 -0.11962 0.12292 C -0.08177 0.13334 -0.0441 0.14861 -0.00538 0.15394 C 0.01233 0.16019 0.03212 0.15949 0.05035 0.16065 C 0.09393 0.16366 0.13768 0.16621 0.18125 0.1706 C 0.20504 0.17315 0.25035 0.16898 0.26285 0.20394 C 0.26233 0.21065 0.26215 0.21736 0.26129 0.22385 C 0.25955 0.23727 0.24531 0.24051 0.23698 0.24283 C 0.21927 0.24213 0.21597 0.24329 0.20365 0.24051 C 0.18316 0.23588 0.16337 0.22616 0.14288 0.22292 C 0.13559 0.21945 0.13212 0.21829 0.12448 0.21736 C 0.10643 0.21158 0.0882 0.20417 0.06962 0.20162 C 0.05313 0.19584 0.03663 0.19375 0.01962 0.19167 C 0.00677 0.18704 0.01719 0.19028 -0.00625 0.18843 C -0.02569 0.18704 -0.04514 0.1831 -0.06458 0.18172 C -0.08177 0.17801 -0.09896 0.17662 -0.11632 0.175 C -0.13472 0.17037 -0.15417 0.1706 -0.17292 0.16945 C -0.20937 0.16713 -0.24566 0.16597 -0.28212 0.16505 C -0.30156 0.16551 -0.32101 0.16412 -0.34045 0.16621 C -0.34548 0.16667 -0.33923 0.17847 -0.33871 0.1794 C -0.33177 0.19097 -0.32274 0.19746 -0.31215 0.2007 C -0.29462 0.21366 -0.27517 0.21852 -0.25538 0.22176 C -0.21823 0.22778 -0.18229 0.22871 -0.14462 0.2294 C -0.12222 0.23241 -0.1309 0.23125 -0.10712 0.23403 C -0.10434 0.23426 -0.09878 0.23496 -0.09878 0.23496 C -0.08906 0.23843 -0.07951 0.23982 -0.06962 0.24167 C -0.05555 0.24445 -0.04219 0.24977 -0.02795 0.25162 C -0.02257 0.25417 -0.01128 0.2551 -0.01128 0.2551 C -0.00364 0.25926 0.00469 0.26459 0.01285 0.26621 C 0.01702 0.26968 0.01372 0.26736 0.01875 0.26945 C 0.02049 0.27014 0.02379 0.27176 0.02379 0.27176 " pathEditMode="fixed" ptsTypes="fffffffffffffffffffffffffffffffffffffffffffffffA">
                                      <p:cBhvr>
                                        <p:cTn id="24" dur="3000" spd="-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23 C -0.00469 0.00162 -0.00834 0.00232 -0.0125 0.00301 C -0.01997 0.00648 -0.02813 0.00648 -0.03577 0.00857 C -0.07969 0.0081 -0.12552 0.01296 -0.1691 0.00301 C -0.17865 -0.00324 -0.19011 -0.01157 -0.2 -0.01574 C -0.20382 -0.01967 -0.20677 -0.02523 -0.21163 -0.02685 C -0.21389 -0.03565 -0.22084 -0.0412 -0.22413 -0.04907 C -0.22709 -0.05602 -0.22813 -0.06389 -0.2316 -0.07037 C -0.23403 -0.08634 -0.23351 -0.09051 -0.23403 -0.1125 C -0.23334 -0.1544 -0.23316 -0.17338 -0.22153 -0.20926 C -0.21389 -0.2331 -0.21025 -0.24236 -0.19497 -0.25694 C -0.18959 -0.26227 -0.1849 -0.26875 -0.1783 -0.2713 C -0.16754 -0.28009 -0.15556 -0.28981 -0.14323 -0.29352 C -0.13212 -0.30417 -0.11545 -0.30903 -0.10243 -0.31366 C -0.08542 -0.31273 -0.08195 -0.31296 -0.0691 -0.30926 C -0.06424 -0.30648 -0.0599 -0.30255 -0.05486 -0.30023 C -0.04966 -0.29421 -0.0474 -0.2919 -0.04323 -0.28472 C -0.04115 -0.27384 -0.03663 -0.26481 -0.0349 -0.2537 C -0.03594 -0.24444 -0.0375 -0.23356 -0.04167 -0.22592 C -0.04375 -0.2125 -0.05729 -0.18981 -0.06736 -0.18704 C -0.07118 -0.18356 -0.07552 -0.18241 -0.07986 -0.18032 C -0.09219 -0.18102 -0.10209 -0.18079 -0.1125 -0.18912 C -0.11354 -0.19143 -0.1158 -0.19305 -0.1158 -0.19583 C -0.1158 -0.20417 -0.1132 -0.20949 -0.1099 -0.21574 C -0.1066 -0.22917 -0.09514 -0.24005 -0.08577 -0.24583 C -0.07986 -0.24954 -0.07257 -0.25 -0.06667 -0.2537 C -0.05834 -0.25903 -0.04913 -0.2618 -0.03993 -0.26366 C -0.03368 -0.26759 -0.02657 -0.2669 -0.01997 -0.26921 C -0.00591 -0.26829 0.00173 -0.26643 0.01423 -0.26366 C 0.01892 -0.26088 0.02309 -0.26042 0.0276 -0.2581 C 0.03698 -0.25324 0.04618 -0.24954 0.0559 -0.24583 C 0.06198 -0.24352 0.06718 -0.23935 0.07343 -0.23796 C 0.0809 -0.23217 0.09114 -0.22731 0.0967 -0.21805 C 0.1026 -0.2081 0.10538 -0.19676 0.11007 -0.18588 C 0.11041 -0.18403 0.11041 -0.18217 0.11093 -0.18032 C 0.11128 -0.17917 0.11215 -0.17801 0.1125 -0.17685 C 0.11319 -0.17407 0.11423 -0.16805 0.11423 -0.16805 C 0.11562 -0.14583 0.12014 -0.11597 0.10677 -0.09815 C 0.10451 -0.09514 0.10121 -0.09491 0.09843 -0.09352 C 0.09149 -0.09421 0.08732 -0.0956 0.0809 -0.09699 C 0.07673 -0.09977 0.07291 -0.10208 0.0684 -0.1037 C 0.06441 -0.10717 0.06371 -0.11111 0.0625 -0.1169 C 0.06753 -0.14352 0.07968 -0.15509 0.09757 -0.1669 C 0.12083 -0.18241 0.14462 -0.19329 0.17083 -0.19583 C 0.18298 -0.19537 0.19427 -0.19583 0.2059 -0.19259 C 0.21319 -0.1875 0.21666 -0.1831 0.22083 -0.17361 C 0.22222 -0.16505 0.22448 -0.15648 0.22673 -0.14815 C 0.22743 -0.13981 0.22864 -0.1331 0.22916 -0.12477 C 0.2283 -0.09375 0.22795 -0.09097 0.22014 -0.06574 C 0.21857 -0.06042 0.21493 -0.05509 0.2125 -0.05023 C 0.21093 -0.04722 0.20764 -0.04143 0.20764 -0.04143 C 0.20642 -0.03634 0.20295 -0.0338 0.2 -0.03032 C 0.19409 -0.02338 0.18767 -0.01366 0.18003 -0.01018 C 0.16649 0.00787 0.14566 0.0213 0.12847 0.03195 C 0.12048 0.03681 0.11284 0.04306 0.10416 0.04537 C 0.09843 0.05023 0.08941 0.0537 0.08264 0.05533 C 0.07187 0.06181 0.05885 0.06482 0.04757 0.06852 C 0.03715 0.07593 0.02153 0.075 0.01007 0.07639 C 0.00573 0.07616 -0.02761 0.07662 -0.04167 0.07408 C -0.06077 0.0706 -0.07986 0.06644 -0.09913 0.06412 C -0.10504 0.06181 -0.11059 0.05972 -0.11667 0.05857 C -0.13663 0.05 -0.15851 0.04745 -0.17917 0.04421 C -0.18316 0.04236 -0.18698 0.0419 -0.1908 0.03982 C -0.19358 0.03843 -0.19913 0.03634 -0.19913 0.03634 C -0.20122 0.03218 -0.20504 0.03009 -0.20834 0.02755 C -0.2125 0.01829 -0.20695 0.0294 -0.2125 0.02199 C -0.2132 0.02107 -0.21407 0.01852 -0.21407 0.01852 " pathEditMode="fixed" ptsTypes="ffffffffffffffffffffffffffffffffffffffffffffffffffffffffffffffffffA">
                                      <p:cBhvr>
                                        <p:cTn id="26" dur="5000" spd="-100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C 0.00139 0.02222 0.00659 0.02986 0.01666 0.04676 C 0.02066 0.05347 0.02378 0.06204 0.02916 0.06667 C 0.03229 0.07222 0.03559 0.07546 0.03923 0.08009 C 0.05972 0.10671 0.07795 0.11898 0.10677 0.12222 C 0.13802 0.12176 0.15746 0.12153 0.18507 0.11667 C 0.19409 0.11065 0.20451 0.10764 0.21423 0.10347 C 0.21996 0.09861 0.22569 0.09537 0.23003 0.08796 C 0.24531 0.06204 0.25434 0.03171 0.26337 0.00116 C 0.26597 -0.00764 0.26614 -0.01852 0.26753 -0.02778 C 0.2658 -0.04884 0.26007 -0.07268 0.2493 -0.08889 C 0.24149 -0.10069 0.23177 -0.10926 0.22257 -0.11875 C 0.21771 -0.12384 0.2118 -0.13194 0.2059 -0.13426 C 0.19236 -0.14676 0.17812 -0.15694 0.16423 -0.16875 C 0.1625 -0.17014 0.16024 -0.17014 0.15833 -0.17106 C 0.1526 -0.17407 0.1467 -0.17778 0.14097 -0.18102 C 0.13125 -0.18634 0.12222 -0.19259 0.1118 -0.19537 C 0.10521 -0.1993 0.10069 -0.2 0.0934 -0.20092 C 0.07968 -0.20741 0.06302 -0.21481 0.04843 -0.21666 C 0.03906 -0.21782 0.02014 -0.21991 0.02014 -0.21991 C 0.00625 -0.21898 -0.00591 -0.21782 -0.0191 -0.21319 C -0.02257 -0.21018 -0.02587 -0.20625 -0.02986 -0.2044 C -0.05087 -0.17708 -0.06111 -0.14051 -0.07084 -0.1044 C -0.07275 -0.08541 -0.07448 -0.06643 -0.07657 -0.04768 C -0.07778 -0.01759 -0.07813 0.01227 -0.0691 0.04005 C -0.06806 0.04352 -0.06736 0.04815 -0.0658 0.05116 C -0.06077 0.06088 -0.05417 0.06945 -0.0474 0.07685 C -0.04236 0.08241 -0.03525 0.09283 -0.02917 0.0956 C -0.01702 0.10764 -0.00261 0.11597 0.01093 0.12454 C 0.02691 0.13449 0.04357 0.14421 0.06093 0.14908 C 0.06823 0.15324 0.07552 0.15417 0.08333 0.15556 C 0.09097 0.15903 0.09965 0.15949 0.10764 0.16019 C 0.13107 0.15949 0.146 0.15926 0.16666 0.15671 C 0.17847 0.15301 0.18993 0.14676 0.20173 0.14352 C 0.2092 0.13843 0.21718 0.13519 0.225 0.13125 C 0.22691 0.13033 0.2283 0.12801 0.23003 0.12685 C 0.23194 0.1257 0.23403 0.12523 0.23593 0.12454 C 0.23958 0.12107 0.24357 0.11829 0.24757 0.11574 C 0.25468 0.10556 0.26041 0.09445 0.26666 0.08334 C 0.27257 0.07292 0.26475 0.08496 0.26927 0.07454 C 0.27048 0.07153 0.27291 0.06968 0.2743 0.06667 C 0.27708 0.06088 0.27951 0.05533 0.28264 0.05 C 0.28385 0.04792 0.28593 0.04352 0.28593 0.04352 C 0.28698 0.03935 0.28906 0.03704 0.29097 0.03334 C 0.29218 0.02778 0.29913 0.0169 0.3026 0.01227 C 0.30295 0.01111 0.30347 0.00903 0.30347 0.00903 " pathEditMode="fixed" ptsTypes="fffffffffffffffffffffffffffffffffffffffffffffA">
                                      <p:cBhvr>
                                        <p:cTn id="28" dur="5000" spd="-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C -0.00069 -0.01759 -0.00156 -0.0419 -0.0092 -0.05764 C -0.01302 -0.08171 -0.02674 -0.09629 -0.04254 -0.10648 C -0.04792 -0.10995 -0.05399 -0.11528 -0.06007 -0.11666 C -0.06233 -0.11713 -0.06441 -0.11713 -0.06667 -0.11759 C -0.06806 -0.11782 -0.06944 -0.11829 -0.07083 -0.11875 C -0.08004 -0.11805 -0.09427 -0.11921 -0.10347 -0.11319 C -0.10903 -0.10972 -0.1151 -0.10509 -0.12014 -0.1 C -0.12309 -0.09699 -0.12396 -0.09491 -0.1276 -0.09329 C -0.13715 -0.08426 -0.1408 -0.07106 -0.14583 -0.05764 C -0.15017 -0.04583 -0.15556 -0.03426 -0.16094 -0.02315 C -0.16285 -0.01389 -0.16441 -0.00416 -0.16754 0.00463 C -0.1684 0.01042 -0.16927 0.01644 -0.17014 0.02222 C -0.1717 0.04398 -0.17309 0.05463 -0.17083 0.08125 C -0.1691 0.10185 -0.16059 0.12454 -0.15174 0.14121 C -0.15 0.14445 -0.14983 0.14884 -0.14844 0.15232 C -0.13993 0.17315 -0.14462 0.15903 -0.1375 0.17222 C -0.13281 0.18079 -0.12917 0.19074 -0.12431 0.19908 C -0.10451 0.23195 -0.08507 0.25579 -0.0592 0.27894 C -0.04809 0.28889 -0.04635 0.29236 -0.03594 0.3 C -0.02934 0.30486 -0.02188 0.30764 -0.0151 0.31227 C -0.0059 0.31852 0.00278 0.32523 0.01319 0.32778 C 0.03594 0.34144 0.06007 0.3463 0.0849 0.34792 C 0.12378 0.34676 0.15226 0.34676 0.1875 0.34236 C 0.20469 0.3375 0.2217 0.33241 0.23819 0.32454 C 0.24653 0.3206 0.25382 0.3132 0.2625 0.31019 C 0.26753 0.30648 0.27274 0.30232 0.27743 0.29792 C 0.28073 0.29491 0.28663 0.28796 0.28663 0.28796 C 0.28802 0.28241 0.29167 0.28148 0.2941 0.27685 C 0.2974 0.27084 0.29965 0.26412 0.30243 0.25787 C 0.30729 0.24722 0.31771 0.225 0.32083 0.21227 C 0.32257 0.20556 0.32257 0.19977 0.325 0.19352 C 0.32569 0.18843 0.32708 0.18496 0.3283 0.18009 C 0.32951 0.16366 0.32969 0.16875 0.3283 0.14676 C 0.32812 0.14329 0.3283 0.13912 0.32656 0.13681 C 0.31701 0.12408 0.29479 0.11921 0.28246 0.11667 C 0.27604 0.11713 0.26962 0.1169 0.26319 0.11783 C 0.25642 0.11875 0.24444 0.12871 0.23819 0.13334 C 0.23437 0.13611 0.23246 0.14144 0.2283 0.14352 C 0.22309 0.15162 0.21892 0.16181 0.21319 0.16898 C 0.21042 0.18195 0.21181 0.17662 0.20903 0.18565 C 0.20746 0.19838 0.20573 0.21065 0.20486 0.22338 C 0.20521 0.23195 0.20469 0.24051 0.20573 0.24908 C 0.20833 0.27084 0.23056 0.28264 0.2441 0.28681 C 0.25556 0.29421 0.27396 0.29838 0.28663 0.3 C 0.29983 0.30417 0.30972 0.30533 0.32413 0.30671 C 0.32865 0.30602 0.33246 0.30533 0.33663 0.30347 C 0.34253 0.29792 0.34514 0.28982 0.34913 0.28241 C 0.35017 0.27662 0.35243 0.27084 0.35486 0.26574 C 0.35608 0.25787 0.35521 0.26204 0.35746 0.25347 L 0.35746 0.25347 C 0.35799 0.25093 0.35903 0.2456 0.35903 0.2456 C 0.35851 0.22199 0.36024 0.19121 0.35 0.17014 C 0.34896 0.16343 0.3467 0.15926 0.3441 0.15347 C 0.34236 0.14954 0.34167 0.14514 0.33993 0.14121 C 0.33524 0.13056 0.32917 0.1213 0.32413 0.11111 C 0.32031 0.10324 0.31892 0.09884 0.31406 0.09236 C 0.31233 0.08773 0.31146 0.0838 0.30746 0.08241 C 0.30642 0.07801 0.3033 0.07384 0.3 0.07222 C 0.29653 0.06783 0.29392 0.06736 0.28993 0.06459 C 0.28264 0.05949 0.27552 0.05417 0.26736 0.05232 C 0.26354 0.05046 0.26076 0.04884 0.2566 0.04792 C 0.2434 0.0419 0.22969 0.04329 0.2158 0.04236 C 0.20694 0.04074 0.19809 0.03912 0.18906 0.03796 C 0.18368 0.03611 0.17882 0.03519 0.17326 0.03449 C 0.16736 0.03241 0.16094 0.03125 0.15486 0.03125 " pathEditMode="fixed" ptsTypes="fffffffffffffffffffffffffffffffffffffffffffffffffFfffffffffffffffA">
                                      <p:cBhvr>
                                        <p:cTn id="30" dur="5000" spd="-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7 C -0.00243 -0.0081 -0.00156 -0.0037 -0.00278 -0.01273 C -0.00243 -0.02754 -0.00243 -0.04236 -0.00191 -0.05717 C -0.00121 -0.07986 0.00452 -0.10046 0.00972 -0.12152 C 0.01146 -0.1287 0.01233 -0.13518 0.01563 -0.14166 C 0.01667 -0.14699 0.01875 -0.15115 0.02066 -0.15601 C 0.02153 -0.1581 0.02118 -0.16088 0.02222 -0.16273 C 0.02396 -0.16643 0.02743 -0.16875 0.02986 -0.17152 C 0.0382 -0.18055 0.0474 -0.19074 0.05816 -0.19375 C 0.06632 -0.20069 0.07483 -0.20625 0.08403 -0.21041 C 0.09063 -0.21666 0.10243 -0.21921 0.11059 -0.22037 C 0.13108 -0.22754 0.15174 -0.21203 0.17153 -0.20717 C 0.17761 -0.20393 0.18281 -0.20393 0.18889 -0.20162 C 0.20122 -0.19699 0.21337 -0.19051 0.2257 -0.18611 C 0.22952 -0.18194 0.23542 -0.18032 0.23889 -0.17592 C 0.24323 -0.1706 0.24636 -0.16388 0.2507 -0.15833 C 0.25295 -0.15 0.2559 -0.14166 0.25903 -0.13379 C 0.26007 -0.12523 0.26302 -0.11782 0.26476 -0.10926 C 0.26667 -0.09953 0.26702 -0.09074 0.26979 -0.08148 C 0.2724 -0.05115 0.26406 -0.0199 0.25139 0.0051 C 0.24879 0.01019 0.24774 0.01644 0.24566 0.02176 C 0.24097 0.03357 0.23542 0.04491 0.22986 0.05625 C 0.22847 0.05903 0.2257 0.06042 0.22396 0.06297 C 0.21059 0.08357 0.20365 0.09977 0.18646 0.11621 C 0.18056 0.12199 0.17552 0.12917 0.16979 0.13519 C 0.15313 0.15209 0.13646 0.1588 0.11563 0.16065 C 0.09653 0.15996 0.08976 0.16112 0.07396 0.15741 C 0.06146 0.15463 0.04896 0.14908 0.03646 0.14723 C 0.03108 0.14514 0.01979 0.14399 0.01979 0.14399 C 0.00608 0.13658 -0.00903 0.13542 -0.02274 0.12732 C -0.03594 0.11945 -0.04618 0.10093 -0.05851 0.09514 C -0.06736 0.08033 -0.07916 0.06945 -0.08854 0.0551 C -0.09444 0.04607 -0.10156 0.03449 -0.10607 0.02408 C -0.1092 0.01713 -0.11163 0.00973 -0.11597 0.00394 C -0.11771 -0.00185 -0.12274 -0.01273 -0.12274 -0.01273 C -0.12482 -0.02199 -0.12916 -0.02963 -0.13194 -0.03819 C -0.13559 -0.04953 -0.13802 -0.06041 -0.13941 -0.07268 C -0.13906 -0.07708 -0.13993 -0.08194 -0.13854 -0.08611 C -0.13715 -0.09074 -0.13073 -0.09513 -0.12778 -0.09814 C -0.11319 -0.11273 -0.09479 -0.11898 -0.07691 -0.12268 C -0.05955 -0.12199 -0.05243 -0.1206 -0.03767 -0.11713 C -0.02535 -0.11111 -0.0191 -0.09791 -0.01354 -0.08263 C -0.01267 -0.07523 -0.01094 -0.06898 -0.01024 -0.06157 C -0.01163 -0.04861 -0.01423 -0.03912 -0.01944 -0.02824 C -0.02187 -0.02338 -0.02257 -0.01782 -0.02691 -0.01597 C -0.03003 -0.00949 -0.03646 -0.00787 -0.04184 -0.00601 C -0.04444 -0.00509 -0.0467 -0.00231 -0.0493 -0.00162 C -0.05434 -0.00023 -0.05937 -0.00046 -0.06441 0.0007 C -0.0717 0.00417 -0.08003 0.00463 -0.08767 0.00625 C -0.09965 0.00857 -0.11041 0.01181 -0.12274 0.01181 " pathEditMode="fixed" ptsTypes="fffffffffffffffffffffffffffffffffffffffffffffffffA">
                                      <p:cBhvr>
                                        <p:cTn id="32" dur="5000" spd="-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1.11111E-6 C -0.00781 0.0037 -0.01579 0.01088 -0.02413 0.01227 C -0.0335 0.01366 -0.04305 0.01389 -0.05242 0.01435 C -0.06909 0.01528 -0.10242 0.01667 -0.10242 0.01667 C -0.1434 0.01597 -0.18333 0.01412 -0.22413 0.01227 C -0.24322 0.00879 -0.26232 0.00764 -0.28159 0.00671 C -0.296 0.00278 -0.31128 0.00046 -0.32586 -0.00116 C -0.33228 -0.00324 -0.33749 -0.00486 -0.3434 -0.00903 C -0.34496 -0.01621 -0.33697 -0.01921 -0.33333 -0.02222 C -0.32569 -0.02824 -0.31805 -0.03357 -0.30919 -0.03565 C -0.29947 -0.04167 -0.28784 -0.04468 -0.27742 -0.04676 C -0.25954 -0.05486 -0.2677 -0.05301 -0.25329 -0.0544 C -0.25138 -0.05486 -0.24947 -0.05486 -0.24756 -0.05556 C -0.24478 -0.05648 -0.24218 -0.05833 -0.23923 -0.05903 C -0.23211 -0.06065 -0.22482 -0.06019 -0.21753 -0.06111 C -0.20381 -0.06458 -0.18992 -0.06458 -0.17586 -0.06551 C -0.1644 -0.06991 -0.1526 -0.06852 -0.14079 -0.07014 C -0.11475 -0.07384 -0.08871 -0.07616 -0.06249 -0.07778 C 7.22222E-6 -0.08866 0.06372 -0.09954 0.12674 -0.10232 C 0.14532 -0.10556 0.16372 -0.10903 0.18247 -0.11111 C 0.19862 -0.11505 0.21494 -0.1169 0.23091 -0.12107 C 0.23855 -0.13796 0.20851 -0.12847 0.19081 -0.12894 C 0.16633 -0.13519 0.14167 -0.14514 0.11667 -0.14792 C 0.07969 -0.15208 0.04306 -0.15463 0.00591 -0.15671 C -0.00694 -0.1588 -0.01961 -0.15996 -0.03246 -0.16111 C -0.08402 -0.16945 -0.13593 -0.17199 -0.18749 -0.18009 C -0.20277 -0.18542 -0.21944 -0.18634 -0.23506 -0.19005 C -0.23853 -0.19722 -0.23142 -0.19838 -0.22742 -0.2 C -0.21961 -0.20301 -0.21215 -0.20625 -0.20416 -0.20787 C -0.19253 -0.21528 -0.17603 -0.21458 -0.16336 -0.21551 C -0.11527 -0.22384 -0.0559 -0.21574 -0.0059 -0.21667 C -0.0019 -0.21736 0.00192 -0.21852 0.00591 -0.21898 C 0.01337 -0.21991 0.02831 -0.22107 0.02831 -0.22107 C 0.03456 -0.22338 0.04115 -0.22361 0.04758 -0.22454 C 0.05626 -0.22871 0.06581 -0.23009 0.07501 -0.23218 C 0.08143 -0.23519 0.08837 -0.23472 0.09497 -0.23773 C 0.10261 -0.24121 0.11025 -0.24514 0.11841 -0.24676 C 0.13022 -0.25232 0.14272 -0.25625 0.15504 -0.25996 C 0.16303 -0.26227 0.17015 -0.26621 0.17831 -0.26783 C 0.18542 -0.27107 0.19254 -0.27431 0.20001 -0.2757 C 0.20522 -0.27986 0.21025 -0.27871 0.21581 -0.28125 C 0.22726 -0.28611 0.23803 -0.29167 0.25001 -0.29445 C 0.25087 -0.29491 0.25174 -0.29468 0.25244 -0.2956 C 0.25313 -0.29653 0.25331 -0.29884 0.25331 -0.29884 " pathEditMode="fixed" ptsTypes="fffffffffffffffffffffffffffffffffffffffffffA">
                                      <p:cBhvr>
                                        <p:cTn id="34" dur="3000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C -0.00122 -0.00509 -0.00087 -0.01273 -0.00261 -0.01759 C -0.00764 -0.03218 -0.00573 -0.02338 -0.01025 -0.03079 C -0.01511 -0.03843 -0.01841 -0.04583 -0.02604 -0.04861 C -0.03316 -0.05463 -0.04098 -0.05394 -0.04931 -0.05532 C -0.07657 -0.05394 -0.09358 -0.05394 -0.11771 -0.04977 C -0.12761 -0.0456 -0.14514 -0.03796 -0.15104 -0.02639 C -0.15816 -0.0125 -0.15417 -0.01829 -0.16268 -0.00857 C -0.17622 0.02755 -0.19323 0.05347 -0.19775 0.09468 C -0.19688 0.10648 -0.19636 0.11852 -0.19514 0.13032 C -0.19445 0.13657 -0.18594 0.14514 -0.18351 0.14699 C -0.17032 0.15694 -0.15591 0.16227 -0.14098 0.16458 C -0.13247 0.16806 -0.12396 0.16829 -0.11511 0.16921 C -0.09931 0.17315 -0.08629 0.17477 -0.07014 0.17361 C -0.06198 0.17083 -0.05764 0.16134 -0.05348 0.15255 C -0.04896 0.1294 -0.0441 0.10694 -0.04011 0.08356 C -0.03802 0.0588 -0.03611 0.0338 -0.03351 0.00903 C -0.03386 -0.00694 -0.03334 -0.02292 -0.03438 -0.03866 C -0.03473 -0.04398 -0.03663 -0.04884 -0.03768 -0.05417 C -0.04497 -0.09352 -0.05816 -0.1213 -0.07691 -0.15208 C -0.09809 -0.18681 -0.12014 -0.21667 -0.15521 -0.22199 C -0.16493 -0.21991 -0.1717 -0.22014 -0.18021 -0.21412 C -0.18368 -0.21157 -0.19011 -0.20532 -0.19011 -0.20532 C -0.19202 -0.20116 -0.19288 -0.19977 -0.19427 -0.19537 C -0.19549 -0.1912 -0.19775 -0.1831 -0.19775 -0.1831 C -0.19723 -0.16389 -0.19705 -0.14444 -0.19601 -0.12523 C -0.19375 -0.08194 -0.15261 -0.04352 -0.12934 -0.02199 C -0.12101 -0.01435 -0.09375 0.00208 -0.08351 0.00463 C -0.07413 0.00694 -0.05521 0.01134 -0.05521 0.01134 C -0.04462 0.01088 -0.03351 0.01319 -0.02344 0.00903 C -0.00382 0.00093 0.01319 -0.02014 0.02569 -0.04097 C 0.03229 -0.05208 0.03837 -0.06389 0.04479 -0.07523 C 0.04722 -0.07963 0.05225 -0.08866 0.05225 -0.08866 C 0.05382 -0.09421 0.05573 -0.09977 0.05729 -0.10532 C 0.05538 -0.12917 0.05364 -0.14306 0.03402 -0.14861 C 0.03038 -0.14792 0.02656 -0.14815 0.02309 -0.14653 C 0.01857 -0.14444 0.01302 -0.13264 0.01059 -0.12755 C 0.00816 -0.11713 0.00364 -0.1081 0.00156 -0.09745 C 0.00173 -0.08241 0.00139 -0.06713 0.00225 -0.05208 C 0.00277 -0.04352 0.00521 -0.03819 0.00729 -0.03079 C 0.01198 -0.01435 0.01562 0.00093 0.02152 0.0169 C 0.02517 0.02662 0.02708 0.03773 0.03142 0.04699 C 0.05694 0.1 0.09288 0.15255 0.14149 0.16366 C 0.15208 0.16319 0.16267 0.16505 0.17309 0.1625 C 0.17604 0.16181 0.17118 0.15324 0.17066 0.15255 C 0.16892 0.14977 0.16215 0.14282 0.15989 0.14236 C 0.15677 0.14167 0.15069 0.13912 0.15069 0.13912 C 0.12777 0.14167 0.10816 0.14977 0.08732 0.1625 C 0.07639 0.16921 0.06475 0.17315 0.05399 0.18032 C 0.03784 0.19097 0.02205 0.20231 0.00573 0.2125 C 0.00069 0.21574 -0.00382 0.21968 -0.00851 0.22361 C -0.01598 0.22986 -0.02552 0.23287 -0.03351 0.23796 C -0.04358 0.24444 -0.0533 0.25324 -0.06441 0.25579 C -0.06702 0.25833 -0.06702 0.25856 -0.07014 0.26018 C -0.07188 0.26111 -0.07518 0.2625 -0.07518 0.2625 " pathEditMode="fixed" ptsTypes="ffffffffffffffffffffffffffffffffffffffffffffffffffffffA">
                                      <p:cBhvr>
                                        <p:cTn id="36" dur="5000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023 C -0.01684 -0.01644 -0.025 -0.02107 -0.03525 -0.03866 C -0.03698 -0.04607 -0.04063 -0.05301 -0.04289 -0.06019 C -0.04254 -0.06482 -0.04254 -0.06898 -0.04046 -0.07292 C -0.03872 -0.08102 -0.03455 -0.09699 -0.02934 -0.10232 C -0.02396 -0.10787 -0.0165 -0.11042 -0.00973 -0.11181 C -0.00678 -0.11458 -0.00243 -0.11505 0.00104 -0.11597 C 0.00746 -0.11574 0.01128 -0.11551 0.01701 -0.11458 C 0.02239 -0.11157 0.02847 -0.11065 0.03385 -0.10764 C 0.03559 -0.10671 0.03715 -0.10532 0.03906 -0.1044 C 0.04062 -0.1037 0.04357 -0.10232 0.04357 -0.10232 C 0.04652 -0.09931 0.04965 -0.09583 0.05312 -0.09375 C 0.05382 -0.09236 0.05503 -0.09144 0.05555 -0.09005 C 0.05625 -0.08866 0.05625 -0.08681 0.05677 -0.08519 C 0.05711 -0.08148 0.05711 -0.07755 0.05868 -0.07454 C 0.0592 -0.07199 0.05954 -0.06968 0.06076 -0.06759 C 0.06163 -0.06366 0.06371 -0.05972 0.06545 -0.05625 C 0.06597 -0.05394 0.06684 -0.05208 0.06753 -0.05 C 0.06909 -0.04468 0.06944 -0.03866 0.07118 -0.03333 C 0.07222 -0.0213 0.07552 -0.01042 0.07621 0.00185 C 0.07604 0.00671 0.07621 0.01065 0.07517 0.01505 C 0.07378 0.0213 0.06979 0.02477 0.06701 0.02963 C 0.06493 0.0331 0.06354 0.03634 0.06111 0.03958 C 0.06041 0.04306 0.05677 0.04792 0.05468 0.05023 C 0.04843 0.05718 0.03368 0.06551 0.02552 0.0669 C 0.01684 0.06643 0.0085 0.06528 -0.00018 0.06481 C -0.004 0.06412 -0.00782 0.06366 -0.01164 0.06319 C -0.01632 0.06134 -0.00903 0.06412 -0.01928 0.06204 C -0.02188 0.06157 -0.02431 0.05995 -0.02691 0.05949 C -0.03039 0.05764 -0.03403 0.05556 -0.03768 0.05417 C -0.04688 0.04583 -0.05643 0.03843 -0.0665 0.03264 C -0.06893 0.03125 -0.07275 0.03009 -0.07535 0.02847 C -0.08073 0.02477 -0.08629 0.02014 -0.09219 0.01782 C -0.09584 0.01481 -0.09966 0.01204 -0.1033 0.00926 C -0.10521 0.00764 -0.10938 0.00509 -0.10938 0.00509 C -0.11372 -0.00069 -0.1191 -0.00301 -0.12257 -0.00995 C -0.12292 -0.01065 -0.12344 -0.01134 -0.12379 -0.01204 C -0.12466 -0.01366 -0.12535 -0.01551 -0.12605 -0.01736 C -0.12657 -0.01875 -0.12813 -0.02107 -0.12813 -0.02107 C -0.12917 -0.02593 -0.13299 -0.0338 -0.13577 -0.03704 C -0.13646 -0.04051 -0.13768 -0.04375 -0.13855 -0.04722 C -0.13785 -0.04977 -0.13768 -0.05208 -0.13646 -0.05417 C -0.13525 -0.06204 -0.13334 -0.06921 -0.13125 -0.07662 C -0.13056 -0.0794 -0.12882 -0.08426 -0.12657 -0.08519 C -0.125 -0.08819 -0.11875 -0.09329 -0.11615 -0.09421 C -0.1125 -0.09907 -0.10625 -0.10139 -0.10174 -0.1044 C -0.09983 -0.10579 -0.09862 -0.10671 -0.09653 -0.10764 C -0.09566 -0.1081 -0.0941 -0.10857 -0.0941 -0.10857 C -0.09184 -0.10787 -0.08959 -0.10579 -0.08733 -0.10532 C -0.08368 -0.1044 -0.07969 -0.10417 -0.07605 -0.1037 C -0.07466 -0.10347 -0.07309 -0.10347 -0.07171 -0.10324 C -0.07084 -0.10301 -0.0698 -0.10301 -0.06893 -0.10278 C -0.06754 -0.10255 -0.06493 -0.10232 -0.06493 -0.10232 " pathEditMode="fixed" ptsTypes="ffffffffffffffffffffffffffffffffffffffffffffffffffffA">
                                      <p:cBhvr>
                                        <p:cTn id="38" dur="5000" spd="-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-0.00347 0.01366 0.00069 0.03936 0.00173 0.05348 C 0.00382 0.08334 0.00764 0.11274 0.01094 0.14236 C 0.01337 0.16412 0.01614 0.18727 0.02257 0.20787 C 0.02274 0.21019 0.02517 0.225 0.02673 0.22662 C 0.03194 0.23125 0.03524 0.23889 0.0401 0.24445 C 0.04375 0.24861 0.04705 0.25394 0.05087 0.25787 C 0.05243 0.25949 0.05417 0.26088 0.0559 0.26227 C 0.05729 0.26343 0.05885 0.26412 0.06007 0.26551 C 0.06371 0.26922 0.06649 0.27361 0.07083 0.2757 C 0.0776 0.28218 0.0743 0.28056 0.08003 0.28218 C 0.08368 0.28565 0.08733 0.28681 0.09167 0.28774 C 0.09861 0.2875 0.10555 0.28727 0.1125 0.28681 C 0.12101 0.28611 0.12726 0.27801 0.13507 0.27454 C 0.14028 0.26968 0.13437 0.27454 0.1408 0.27107 C 0.14444 0.26899 0.14861 0.26436 0.15173 0.26111 C 0.15521 0.25741 0.15764 0.25209 0.16094 0.24792 C 0.16458 0.23727 0.15989 0.24908 0.1658 0.24005 C 0.16858 0.23588 0.17031 0.23079 0.17344 0.22662 C 0.17396 0.22524 0.1743 0.22361 0.175 0.22223 C 0.17569 0.22084 0.17691 0.22014 0.1776 0.21899 C 0.17812 0.21806 0.17795 0.21667 0.1783 0.21551 C 0.17934 0.21274 0.18194 0.20973 0.18333 0.20787 C 0.18455 0.20301 0.18802 0.19908 0.1901 0.19445 C 0.19427 0.18473 0.19878 0.17547 0.2026 0.16551 C 0.20538 0.15834 0.20625 0.14977 0.20833 0.14236 C 0.21007 0.13565 0.21319 0.1294 0.21423 0.12223 C 0.21632 0.10926 0.2184 0.09607 0.22083 0.08334 C 0.22535 0.06019 0.22951 0.03727 0.23177 0.01343 C 0.23298 -0.01527 0.23264 -0.04375 0.23003 -0.07222 C 0.22951 -0.0875 0.22864 -0.10254 0.2283 -0.11805 C 0.22812 -0.12639 0.22795 -0.13472 0.2276 -0.14328 C 0.22726 -0.15324 0.22673 -0.16759 0.225 -0.17777 C 0.22448 -0.18078 0.22257 -0.18657 0.22257 -0.18657 C 0.21788 -0.22963 0.19739 -0.25926 0.17587 -0.29004 C 0.16875 -0.3 0.15729 -0.31759 0.14757 -0.32222 C 0.13837 -0.33125 0.12812 -0.33773 0.11753 -0.34328 C 0.11406 -0.34514 0.11024 -0.3456 0.10677 -0.34768 C 0.09583 -0.35416 0.08281 -0.35926 0.07083 -0.36111 C 0.05816 -0.36319 0.04514 -0.36389 0.03246 -0.36551 C 0.02031 -0.36713 0.00798 -0.36828 -0.00417 -0.3699 C -0.01215 -0.37083 -0.0283 -0.37222 -0.0283 -0.37222 C -0.04774 -0.37129 -0.0658 -0.36782 -0.0849 -0.36551 C -0.09896 -0.36088 -0.11476 -0.35972 -0.12917 -0.35764 C -0.14063 -0.35324 -0.1533 -0.35439 -0.16493 -0.35115 C -0.17865 -0.34745 -0.19184 -0.34166 -0.20573 -0.33889 C -0.22708 -0.32916 -0.24931 -0.32268 -0.27083 -0.31319 C -0.27847 -0.30972 -0.28559 -0.3037 -0.29323 -0.3 C -0.29653 -0.29838 -0.3033 -0.2956 -0.3033 -0.2956 C -0.30799 -0.29189 -0.31215 -0.28912 -0.31667 -0.28541 C -0.31945 -0.2831 -0.325 -0.27893 -0.325 -0.27893 C -0.33577 -0.26088 -0.34028 -0.23773 -0.35087 -0.2199 C -0.35261 -0.2118 -0.35712 -0.20532 -0.3599 -0.19768 C -0.36181 -0.19236 -0.36267 -0.18703 -0.36493 -0.18217 C -0.36597 -0.17708 -0.36858 -0.16967 -0.37083 -0.16551 C -0.37257 -0.15671 -0.37517 -0.14768 -0.37743 -0.13889 C -0.37795 -0.13657 -0.37917 -0.13217 -0.37917 -0.13217 C -0.38073 -0.11805 -0.38177 -0.10416 -0.38333 -0.09004 C -0.38507 -0.04328 -0.38837 0.01111 -0.37656 0.05672 C -0.37552 0.06736 -0.37222 0.07547 -0.36997 0.08565 C -0.36476 0.10857 -0.35747 0.12963 -0.35156 0.15232 C -0.35017 0.16297 -0.34479 0.17361 -0.33993 0.18218 C -0.33195 0.1963 -0.32309 0.21019 -0.3125 0.22107 C -0.30747 0.22616 -0.30191 0.2338 -0.29583 0.23681 C -0.28993 0.24236 -0.28351 0.24792 -0.27656 0.25116 C -0.27309 0.25463 -0.2691 0.25602 -0.26493 0.25787 C -0.25747 0.26111 -0.24948 0.26713 -0.24167 0.26899 C -0.23472 0.27061 -0.22778 0.27223 -0.22083 0.27338 C -0.21163 0.27292 -0.20243 0.27292 -0.19323 0.27223 C -0.17882 0.27084 -0.16684 0.25903 -0.1533 0.2544 C -0.14497 0.2463 -0.13524 0.23959 -0.12743 0.2301 C -0.12344 0.22524 -0.12031 0.21852 -0.1158 0.21459 C -0.11233 0.20533 -0.11632 0.21412 -0.11077 0.20672 C -0.1066 0.20116 -0.1033 0.19352 -0.09913 0.18774 C -0.09705 0.1801 -0.09167 0.17361 -0.08837 0.16667 C -0.08698 0.16366 -0.08559 0.16088 -0.0842 0.15787 C -0.08368 0.15672 -0.08247 0.1544 -0.08247 0.1544 C -0.07847 0.13403 -0.07205 0.11412 -0.0691 0.09329 C -0.06563 0.06922 -0.06441 0.04445 -0.06337 0.02014 C -0.06372 -0.01458 -0.06163 -0.05023 -0.06754 -0.08449 C -0.0684 -0.09722 -0.07153 -0.125 -0.07656 -0.13541 C -0.08125 -0.15995 -0.09202 -0.17106 -0.10573 -0.18657 C -0.10903 -0.19027 -0.11511 -0.19375 -0.1191 -0.1956 C -0.12101 -0.19652 -0.12309 -0.19699 -0.125 -0.19768 C -0.12604 -0.19814 -0.1283 -0.19884 -0.1283 -0.19884 C -0.13889 -0.19722 -0.14549 -0.19213 -0.15504 -0.18889 C -0.1566 -0.1875 -0.15833 -0.18588 -0.1599 -0.18449 C -0.16077 -0.18379 -0.1625 -0.18217 -0.1625 -0.18217 C -0.16649 -0.17384 -0.17136 -0.16736 -0.175 -0.15879 C -0.17934 -0.14907 -0.18316 -0.1368 -0.18906 -0.12916 C -0.19132 -0.12014 -0.19479 -0.1118 -0.1974 -0.10324 C -0.20052 -0.09305 -0.20243 -0.08287 -0.2066 -0.07338 C -0.20938 -0.05949 -0.20747 -0.06736 -0.2125 -0.05 C -0.21597 -0.03819 -0.21719 -0.02592 -0.22083 -0.01435 C -0.22188 -0.00463 -0.22361 0.00533 -0.22587 0.01459 C -0.22761 0.0382 -0.22726 0.05857 -0.22656 0.08334 C -0.22622 0.09815 -0.22465 0.1169 -0.21823 0.1301 C -0.21615 0.13959 -0.21024 0.14815 -0.20573 0.15556 C -0.20469 0.16042 -0.19965 0.16829 -0.19583 0.17014 C -0.1908 0.17848 -0.18281 0.18357 -0.17587 0.18889 C -0.16858 0.19468 -0.16233 0.20278 -0.15417 0.20672 C -0.14462 0.21574 -0.13333 0.22014 -0.1224 0.2257 C -0.11788 0.22778 -0.11476 0.23172 -0.1099 0.23334 C -0.10486 0.23681 -0.09965 0.23866 -0.0941 0.24121 C -0.08698 0.24445 -0.08038 0.24931 -0.07327 0.25232 C -0.07049 0.25348 -0.06771 0.25348 -0.06493 0.2544 C -0.05781 0.25695 -0.06771 0.25348 -0.0599 0.25787 C -0.05243 0.26181 -0.04445 0.26459 -0.03663 0.26667 C -0.03333 0.26899 -0.03021 0.26968 -0.02656 0.27107 C -0.02222 0.27454 -0.02066 0.27547 -0.0158 0.27662 C -0.01042 0.2801 -0.00504 0.28357 0.00087 0.28565 C 0.00608 0.29074 0.01771 0.29746 0.02413 0.29885 C 0.02864 0.30278 0.02569 0.3007 0.03333 0.30348 C 0.04201 0.30625 0.05052 0.31158 0.0592 0.31459 C 0.07691 0.32963 0.12135 0.32547 0.13333 0.3257 C 0.13871 0.32547 0.15937 0.325 0.1684 0.32338 C 0.17274 0.32269 0.17639 0.32014 0.1809 0.32014 " pathEditMode="fixed" ptsTypes="ffffffffffffffffffffffffffffffffffffffffffffffffffffffffffffffffffffffffffffffffffffffffffffffffffffffffffffffffffffA">
                                      <p:cBhvr>
                                        <p:cTn id="40" dur="5000" spd="-10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4.07407E-6 C 0.00296 -0.00092 0.00452 -0.00393 0.00712 -0.00648 C 0.01094 -0.01018 0.01424 -0.01435 0.01789 -0.01805 C 0.02188 -0.02708 0.02657 -0.03541 0.03073 -0.04421 C 0.03178 -0.04884 0.03299 -0.05393 0.03473 -0.0581 C 0.03577 -0.06713 0.03733 -0.07546 0.03785 -0.08472 C 0.03768 -0.0949 0.03855 -0.1 0.03629 -0.10763 C 0.03525 -0.11134 0.03195 -0.11365 0.02987 -0.11574 C 0.02448 -0.12106 0.0165 -0.12615 0.01025 -0.12847 C 0.00608 -0.1331 -0.00295 -0.13657 -0.0085 -0.1375 C -0.01163 -0.13935 -0.01319 -0.13981 -0.01649 -0.14027 C -0.02291 -0.14004 -0.02795 -0.14074 -0.03368 -0.13819 C -0.03593 -0.13726 -0.03784 -0.13588 -0.0401 -0.13495 C -0.04166 -0.13426 -0.04461 -0.13333 -0.04461 -0.13333 C -0.05156 -0.12731 -0.06006 -0.12361 -0.06579 -0.11527 C -0.07135 -0.10717 -0.07691 -0.09814 -0.08142 -0.08912 C -0.0842 -0.08356 -0.08576 -0.07801 -0.08854 -0.07245 C -0.08958 -0.06782 -0.09097 -0.06342 -0.09166 -0.05856 C -0.09097 -0.04305 -0.08732 -0.02245 -0.07413 -0.01805 C -0.07274 -0.01828 -0.07118 -0.01828 -0.06979 -0.01875 C -0.06597 -0.0199 -0.06562 -0.02801 -0.06371 -0.03148 C -0.06336 -0.03379 -0.06232 -0.03541 -0.0618 -0.03773 C -0.06145 -0.03912 -0.06093 -0.04166 -0.06093 -0.04166 C -0.06041 -0.04722 -0.05937 -0.05231 -0.05902 -0.0581 C -0.0592 -0.06388 -0.05902 -0.06944 -0.05937 -0.07523 C -0.05989 -0.08194 -0.06371 -0.0868 -0.06614 -0.09213 C -0.06927 -0.09907 -0.07239 -0.10532 -0.07621 -0.11203 C -0.08611 -0.12939 -0.09531 -0.14722 -0.10972 -0.15833 C -0.1118 -0.15995 -0.11441 -0.16041 -0.11649 -0.16203 C -0.12222 -0.16597 -0.12812 -0.16921 -0.13454 -0.17013 C -0.14045 -0.17245 -0.14652 -0.17245 -0.1526 -0.17338 C -0.15972 -0.17314 -0.16666 -0.17314 -0.17378 -0.17268 C -0.17986 -0.17222 -0.18628 -0.16851 -0.19166 -0.16527 C -0.20572 -0.15717 -0.19375 -0.1618 -0.19861 -0.15995 C -0.19947 -0.15879 -0.20034 -0.15763 -0.20138 -0.15671 C -0.20277 -0.15532 -0.20572 -0.15301 -0.20572 -0.15301 C -0.20816 -0.14791 -0.21163 -0.14351 -0.21458 -0.13865 C -0.21614 -0.13611 -0.21701 -0.13287 -0.21857 -0.13009 C -0.22395 -0.1206 -0.22517 -0.1074 -0.22777 -0.09652 C -0.22881 -0.08194 -0.23194 -0.0581 -0.22048 -0.04907 C -0.2184 -0.04444 -0.20937 -0.03356 -0.20486 -0.03194 C -0.20191 -0.02939 -0.19861 -0.0287 -0.19531 -0.02777 C -0.19097 -0.02824 -0.19149 -0.02801 -0.18854 -0.03032 C -0.18437 -0.0375 -0.18368 -0.04583 -0.18246 -0.05439 C -0.18333 -0.07129 -0.1842 -0.07893 -0.19375 -0.09004 C -0.19809 -0.0949 -0.19479 -0.09282 -0.19861 -0.0949 C -0.20555 -0.10416 -0.21875 -0.10532 -0.22777 -0.10671 C -0.2335 -0.10648 -0.24149 -0.10763 -0.24774 -0.10509 C -0.25 -0.10416 -0.24809 -0.10439 -0.25086 -0.10231 C -0.26302 -0.09305 -0.27118 -0.07963 -0.27743 -0.06296 C -0.2802 -0.05532 -0.28298 -0.04768 -0.28576 -0.04004 C -0.2875 -0.03541 -0.29062 -0.02615 -0.29062 -0.02615 C -0.29149 -0.0199 -0.29322 -0.01365 -0.29496 -0.00787 C -0.29531 -0.00254 -0.29635 0.00232 -0.29774 0.00741 C -0.29809 0.0125 -0.29895 0.01713 -0.30017 0.02199 C -0.30104 0.02917 -0.30191 0.03612 -0.3026 0.04329 C -0.30312 0.06991 -0.30416 0.09699 -0.30017 0.12315 C -0.29947 0.13195 -0.29774 0.14051 -0.29461 0.14838 C -0.2927 0.15903 -0.28767 0.16968 -0.28177 0.17755 C -0.2809 0.18172 -0.2776 0.18496 -0.275 0.18727 C -0.27447 0.1882 -0.27152 0.19213 -0.271 0.1926 C -0.27031 0.19329 -0.26857 0.19352 -0.26857 0.19352 C -0.26736 0.19468 -0.26614 0.19514 -0.26493 0.1963 C -0.26076 0.19584 -0.25972 0.19399 -0.25659 0.19098 C -0.25642 0.19051 -0.25642 0.18982 -0.25607 0.18936 C -0.25572 0.18889 -0.2552 0.18866 -0.25486 0.1882 C -0.25451 0.1875 -0.25468 0.18681 -0.25451 0.18612 C -0.25416 0.18542 -0.25364 0.18473 -0.25329 0.18403 C -0.25243 0.1801 -0.25312 0.18172 -0.25173 0.17917 C -0.25086 0.17524 -0.24965 0.16968 -0.24809 0.16598 C -0.24722 0.16112 -0.24791 0.16297 -0.24687 0.15996 C -0.24756 0.15463 -0.24791 0.14838 -0.25052 0.14399 C -0.25104 0.14167 -0.25156 0.13959 -0.2526 0.13774 C -0.25364 0.13287 -0.25538 0.12454 -0.2585 0.12153 " pathEditMode="fixed" ptsTypes="fffffffffffffffffffffffffffffffffffffffffffffffffffffffffffffffffffffffffA">
                                      <p:cBhvr>
                                        <p:cTn id="42" dur="5000" spd="-100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0.00278 -0.00578 0.01146 -0.01967 0.0158 -0.02338 C 0.02153 -0.03541 0.02917 -0.04676 0.03663 -0.05671 C 0.03906 -0.05995 0.03993 -0.06481 0.04236 -0.06782 C 0.0441 -0.0699 0.0474 -0.0743 0.0474 -0.0743 C 0.04931 -0.08055 0.05087 -0.08264 0.05486 -0.08657 C 0.05694 -0.09213 0.0592 -0.09583 0.0625 -0.1 C 0.06389 -0.10671 0.0691 -0.11064 0.0724 -0.11551 C 0.07674 -0.12199 0.07882 -0.13032 0.08403 -0.13541 C 0.08628 -0.14236 0.08958 -0.14629 0.09323 -0.15208 C 0.09878 -0.16088 0.10104 -0.17199 0.10746 -0.17986 C 0.10868 -0.18472 0.1092 -0.1868 0.11163 -0.19097 C 0.11319 -0.19907 0.11302 -0.20995 0.1066 -0.21226 C 0.0967 -0.21041 0.08785 -0.2037 0.07917 -0.19768 C 0.06858 -0.19027 0.0559 -0.18611 0.04496 -0.17986 C 0.03871 -0.17639 0.03142 -0.175 0.025 -0.17222 C 0.00903 -0.16504 -0.00642 -0.1574 -0.0217 -0.14768 C -0.06042 -0.12338 -0.09844 -0.09444 -0.1401 -0.08101 C -0.14826 -0.07847 -0.15486 -0.07453 -0.16337 -0.07338 C -0.17101 -0.06898 -0.1776 -0.06875 -0.18594 -0.06782 C -0.20764 -0.06921 -0.22292 -0.06273 -0.2375 -0.08217 C -0.23889 -0.08726 -0.24115 -0.09213 -0.2434 -0.09652 C -0.24705 -0.11088 -0.23663 -0.1206 -0.22847 -0.12662 C -0.22309 -0.13055 -0.21771 -0.13634 -0.21181 -0.13889 C -0.20069 -0.14375 -0.18819 -0.14583 -0.1776 -0.15324 C -0.16545 -0.1618 -0.15799 -0.17523 -0.1467 -0.18449 C -0.13715 -0.20069 -0.12205 -0.20625 -0.11337 -0.22338 C -0.11389 -0.23078 -0.11354 -0.24236 -0.11597 -0.25 C -0.12222 -0.2699 -0.14635 -0.27476 -0.16007 -0.27662 C -0.17743 -0.27592 -0.19184 -0.27523 -0.20833 -0.27338 C -0.22726 -0.26898 -0.25035 -0.25995 -0.2684 -0.25115 C -0.27448 -0.24814 -0.27969 -0.24305 -0.28594 -0.24097 C -0.31997 -0.21389 -0.3559 -0.18657 -0.39583 -0.18101 C -0.42517 -0.18264 -0.46111 -0.1743 -0.47083 -0.2199 C -0.46997 -0.22361 -0.46962 -0.22754 -0.4684 -0.23101 C -0.46806 -0.23217 -0.46667 -0.2324 -0.46597 -0.23333 C -0.46042 -0.24004 -0.45799 -0.24166 -0.45174 -0.24652 C -0.44254 -0.25347 -0.4349 -0.25463 -0.425 -0.25879 C -0.41129 -0.26458 -0.39861 -0.26805 -0.3842 -0.2699 C -0.36997 -0.27176 -0.37274 -0.27106 -0.35417 -0.27222 C -0.33281 -0.27176 -0.31076 -0.26875 -0.28924 -0.26875 L -0.20764 -0.26875 " pathEditMode="fixed" ptsTypes="ffffffffffffffffffffffffffffffffffffffffAA">
                                      <p:cBhvr>
                                        <p:cTn id="44" dur="5000" spd="-100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C -0.00139 -0.0051 -0.00104 -0.01019 -0.00156 -0.01551 C -0.00312 -0.03033 -0.00364 -0.04815 -0.0092 -0.06181 C -0.01024 -0.0713 -0.0125 -0.08033 -0.01406 -0.08959 C -0.01667 -0.1044 -0.01892 -0.11991 -0.02326 -0.13403 C -0.02361 -0.13681 -0.02378 -0.1382 -0.02483 -0.14074 C -0.02587 -0.14769 -0.02864 -0.15348 -0.03038 -0.15996 C -0.03108 -0.1669 -0.03437 -0.17523 -0.0368 -0.18148 C -0.03733 -0.18565 -0.04167 -0.2 -0.04444 -0.20371 C -0.0467 -0.21111 -0.05 -0.21667 -0.05521 -0.22037 C -0.05746 -0.22199 -0.05937 -0.22431 -0.06163 -0.2257 C -0.06233 -0.22616 -0.06406 -0.22662 -0.06406 -0.22662 C -0.06562 -0.22871 -0.06753 -0.2301 -0.06962 -0.23102 C -0.07326 -0.23473 -0.0776 -0.22917 -0.08125 -0.22778 C -0.08646 -0.22292 -0.08194 -0.20787 -0.08003 -0.2007 C -0.07864 -0.18843 -0.07326 -0.16922 -0.06684 -0.16065 C -0.06632 -0.15811 -0.06476 -0.15602 -0.06319 -0.15463 C -0.06267 -0.15209 -0.06042 -0.14885 -0.05885 -0.14723 C -0.05746 -0.14144 -0.0526 -0.13773 -0.05035 -0.13241 C -0.04653 -0.12338 -0.04201 -0.11436 -0.03715 -0.10625 C -0.0342 -0.10139 -0.03194 -0.09445 -0.02917 -0.08912 C -0.02274 -0.07686 -0.01667 -0.06436 -0.01042 -0.05186 C -0.00885 -0.04861 -0.00642 -0.04584 -0.00486 -0.04283 C -0.00139 -0.03635 0.00156 -0.0294 0.00521 -0.02292 C 0.00833 -0.01713 0.01233 -0.01227 0.01563 -0.00648 C 0.01979 0.00069 0.02448 0.00717 0.02882 0.01435 C 0.0309 0.01759 0.03142 0.02037 0.03403 0.02291 C 0.03594 0.02685 0.03837 0.03102 0.04115 0.03402 C 0.0441 0.04074 0.04931 0.0456 0.05313 0.05162 C 0.05538 0.05509 0.05695 0.05902 0.06007 0.06134 C 0.0658 0.07106 0.07188 0.08055 0.07726 0.09051 C 0.07917 0.09421 0.08056 0.0993 0.08316 0.10185 C 0.08681 0.11157 0.09149 0.12083 0.09566 0.13009 C 0.09688 0.13287 0.09705 0.13564 0.09844 0.13819 C 0.09931 0.14398 0.09896 0.1493 0.09636 0.15416 C 0.09583 0.15648 0.0941 0.1581 0.09236 0.15879 C 0.08976 0.16134 0.08646 0.1618 0.08351 0.16273 C 0.08229 0.16227 0.08108 0.16227 0.08004 0.16157 C 0.08004 0.16157 0.0783 0.14861 0.07795 0.14652 C 0.07743 0.13865 0.07587 0.13102 0.07361 0.12361 C 0.07257 0.11574 0.0717 0.10764 0.07031 0.09977 C 0.06945 0.08912 0.06771 0.07847 0.06476 0.06875 C 0.0625 0.06111 0.06181 0.05277 0.05886 0.04537 C 0.05799 0.04051 0.0566 0.0324 0.05434 0.02824 C 0.05313 0.01898 0.05156 0.00509 0.04879 -0.00324 C 0.04827 -0.00787 0.04757 -0.01297 0.04688 -0.0176 C 0.04653 -0.01968 0.04601 -0.02153 0.04566 -0.02361 C 0.04549 -0.02454 0.04514 -0.02616 0.04514 -0.02616 C 0.04479 -0.03079 0.04392 -0.03496 0.04323 -0.03959 C 0.04132 -0.06736 0.03976 -0.09537 0.03767 -0.12315 C 0.03698 -0.13218 0.0375 -0.14213 0.03559 -0.15093 C 0.03472 -0.16297 0.03351 -0.175 0.03195 -0.18681 C 0.03177 -0.19098 0.03195 -0.19607 0.03073 -0.2 C 0.03038 -0.20811 0.03038 -0.22061 0.02795 -0.22778 C 0.02743 -0.23311 0.02708 -0.24028 0.02517 -0.24491 C 0.02413 -0.2507 0.01997 -0.25741 0.01597 -0.25973 C 0.01476 -0.26135 0.01389 -0.26227 0.01233 -0.26297 C 0.01059 -0.26459 0.00886 -0.26598 0.00677 -0.26667 C 0.00556 -0.2676 0.00278 -0.26875 0.00278 -0.26875 C -0.00035 -0.26852 -0.00364 -0.26945 -0.00642 -0.26783 C -0.00868 -0.26644 -0.00955 -0.26528 -0.01198 -0.26459 C -0.01354 -0.26297 -0.01458 -0.26297 -0.01562 -0.26088 C -0.01736 -0.25255 -0.01719 -0.24306 -0.01753 -0.23426 C -0.01719 -0.21551 -0.01545 -0.19792 -0.01076 -0.18033 C -0.00937 -0.175 -0.00885 -0.16875 -0.00677 -0.16389 C -0.00608 -0.15949 -0.00538 -0.15463 -0.00434 -0.15047 C -0.00364 -0.14167 -0.00573 -0.12639 -0.00156 -0.11852 C -0.00087 -0.11412 -0.00069 -0.11389 0.00087 -0.11042 C 0.00139 -0.10718 0.00191 -0.10579 0.00365 -0.10348 C 0.00417 -0.10093 0.00556 -0.09977 0.00677 -0.09769 C 0.01024 -0.09213 0.01337 -0.08588 0.01754 -0.08102 C 0.0191 -0.07917 0.02049 -0.07593 0.0224 -0.07523 C 0.02448 -0.07246 0.02604 -0.06968 0.02847 -0.06736 " pathEditMode="fixed" ptsTypes="ffffffffffffffffffffffffffffffffffffffffffffffffffffffffffffffffffffffffA">
                                      <p:cBhvr>
                                        <p:cTn id="46" dur="5000" spd="-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C 0.00226 0.00856 0.00122 0.01806 0.0033 0.02662 C 0.00781 0.0456 0.01892 0.07199 0.0283 0.08773 C 0.03038 0.09861 0.03889 0.11111 0.0434 0.12106 C 0.04948 0.13449 0.05503 0.14815 0.06163 0.16111 C 0.075 0.18727 0.08733 0.21481 0.1 0.2412 C 0.10469 0.25116 0.11181 0.25949 0.11667 0.26898 C 0.12413 0.28356 0.13403 0.29699 0.1441 0.3088 C 0.14826 0.31366 0.14826 0.31644 0.15503 0.31898 C 0.16337 0.32199 0.17135 0.32523 0.18003 0.32662 C 0.18368 0.31644 0.17535 0.30486 0.17083 0.29676 C 0.16441 0.27199 0.17465 0.30949 0.1658 0.28333 C 0.16233 0.27315 0.16198 0.26806 0.16007 0.2588 C 0.15868 0.25162 0.15573 0.24491 0.15417 0.23773 C 0.15156 0.22523 0.15017 0.2088 0.14497 0.19769 C 0.14323 0.18426 0.14097 0.16968 0.1375 0.15671 C 0.13628 0.14676 0.13472 0.13704 0.1316 0.12778 C 0.12986 0.11644 0.1276 0.10509 0.12413 0.09444 C 0.11944 0.06458 0.11007 0.03611 0.10417 0.00671 C 0.10226 -0.00324 0.10017 -0.0125 0.09757 -0.02222 C 0.0967 -0.02546 0.09497 -0.03218 0.09497 -0.03218 C 0.09358 -0.04329 0.09306 -0.04606 0.08993 -0.05556 C 0.08594 -0.08032 0.08003 -0.10625 0.07326 -0.13009 C 0.07118 -0.14444 0.0684 -0.1588 0.06424 -0.17222 C 0.06354 -0.17917 0.0625 -0.18565 0.06076 -0.19213 C 0.05955 -0.20347 0.05712 -0.21458 0.05417 -0.22546 C 0.05313 -0.23449 0.05226 -0.24468 0.05 -0.25324 C 0.04774 -0.27616 0.04583 -0.29907 0.0441 -0.32222 C 0.04479 -0.3662 0.03351 -0.37824 0.05503 -0.38773 C 0.05781 -0.38727 0.06059 -0.3875 0.06337 -0.38657 C 0.06667 -0.38565 0.06858 -0.38102 0.07083 -0.37778 C 0.0776 -0.36713 0.08299 -0.35509 0.08837 -0.34329 C 0.09306 -0.33333 0.09601 -0.32222 0.10087 -0.31227 C 0.11042 -0.29259 0.1191 -0.27176 0.12743 -0.25116 C 0.1342 -0.23472 0.13889 -0.21667 0.1467 -0.20116 C 0.14809 -0.19352 0.15 -0.18796 0.15243 -0.18102 C 0.15399 -0.17662 0.15573 -0.17222 0.15747 -0.16782 C 0.15799 -0.16644 0.1592 -0.16343 0.1592 -0.16343 C 0.16215 -0.14769 0.15642 -0.17662 0.16337 -0.15 C 0.16858 -0.12986 0.16076 -0.14954 0.1684 -0.13218 C 0.17083 -0.12106 0.175 -0.11157 0.1783 -0.10116 C 0.18316 -0.08611 0.1776 -0.09838 0.1816 -0.09005 C 0.18368 -0.07917 0.1875 -0.06782 0.19253 -0.0588 C 0.1974 -0.03472 0.20729 -0.01181 0.21493 0.01111 C 0.2309 0.05926 0.24705 0.11458 0.27257 0.15556 C 0.27431 0.16343 0.27274 0.15787 0.28003 0.16991 C 0.29219 0.18981 0.30694 0.20764 0.32674 0.21227 C 0.33212 0.21481 0.33663 0.21481 0.34253 0.21551 C 0.3526 0.21505 0.36528 0.22153 0.37257 0.21227 C 0.37882 0.20417 0.38351 0.18519 0.3875 0.17454 C 0.38941 0.16921 0.39167 0.15787 0.39167 0.15787 C 0.39392 0.13171 0.39705 0.10093 0.38837 0.07662 C 0.38663 0.06065 0.38142 0.04514 0.37743 0.03009 C 0.37622 0.02593 0.37326 0.02176 0.3717 0.01782 C 0.36875 0.00995 0.36632 0.00278 0.3625 -0.0044 C 0.36128 -0.00949 0.35885 -0.01343 0.3566 -0.01782 C 0.35556 -0.01991 0.35521 -0.02245 0.35417 -0.02454 C 0.34965 -0.0338 0.3441 -0.04213 0.33924 -0.05116 C 0.33576 -0.05764 0.33333 -0.06574 0.3283 -0.06991 C 0.32674 -0.07477 0.32569 -0.07708 0.32257 -0.08009 C 0.32066 -0.08426 0.31354 -0.09676 0.31076 -0.09884 C 0.30243 -0.11736 0.28628 -0.1287 0.27413 -0.14213 C 0.25747 -0.16065 0.23733 -0.17292 0.2184 -0.18565 C 0.20642 -0.19375 0.19531 -0.20417 0.18247 -0.20995 C 0.1684 -0.2088 0.17135 -0.20995 0.1625 -0.20231 C 0.15816 -0.19352 0.15017 -0.18634 0.1467 -0.17662 C 0.14115 -0.16111 0.13628 -0.14537 0.13247 -0.12894 C 0.1309 -0.12222 0.13056 -0.11481 0.12917 -0.10787 C 0.12778 -0.09074 0.12743 -0.07407 0.12743 -0.05671 " pathEditMode="fixed" ptsTypes="ffffffffffffffffffffffffffffffffffffffffffffffffffffffffffffffffffffA">
                                      <p:cBhvr>
                                        <p:cTn id="48" dur="5000" spd="-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0.00347 0.01319 0.00226 0.02824 0.0033 0.04213 C 0.00364 0.10995 0.01024 0.22894 0.0033 0.3088 C -0.00174 0.26157 0.00486 0.17037 0.01094 0.11551 C 0.01302 0.01852 0.01614 -0.07847 0.01753 -0.17546 C 0.01719 -0.22384 0.02083 -0.27963 0.01423 -0.33009 C 0.01354 -0.34792 0.01285 -0.38333 0.00833 -0.40116 C 0.00538 -0.38935 0.00608 -0.37662 0.0033 -0.36435 C 0.00208 -0.34375 -0.00278 -0.32292 -0.00573 -0.30231 C -0.00712 -0.17708 -0.00868 -0.05324 -0.01754 0.07106 C -0.01788 0.1 -0.01702 0.13102 -0.02083 0.15995 C -0.02274 0.175 -0.02761 0.19074 -0.03073 0.20556 C -0.0316 0.21481 -0.03142 0.21481 -0.03333 0.22454 C -0.03472 0.23125 -0.0375 0.24444 -0.0375 0.24444 C -0.03854 0.25579 -0.04028 0.26667 -0.04254 0.27778 C -0.05156 0.26157 -0.05 0.23241 -0.05087 0.21343 C -0.04983 0.09954 -0.04462 -0.01389 -0.04254 -0.12778 C -0.04271 -0.17824 -0.04236 -0.22847 -0.04323 -0.27894 C -0.04323 -0.28426 -0.04636 -0.28935 -0.04913 -0.29213 C -0.05313 -0.29051 -0.05191 -0.28796 -0.0533 -0.28333 C -0.0559 -0.27454 -0.05677 -0.26551 -0.0592 -0.25671 C -0.0599 -0.24792 -0.06215 -0.23958 -0.06406 -0.23102 C -0.06511 -0.22662 -0.06754 -0.21782 -0.06754 -0.21782 C -0.06892 -0.19954 -0.07639 -0.17407 -0.08004 -0.15556 C -0.0842 -0.1088 -0.07986 -0.06204 -0.07656 -0.01551 C -0.07587 0.02824 -0.07448 0.07199 -0.0724 0.11551 C -0.07188 0.18102 -0.0717 0.24792 -0.06667 0.31343 C -0.06285 0.29792 -0.06354 0.2787 -0.06163 0.26227 C -0.05972 0.22685 -0.05747 0.19097 -0.05747 0.15556 " pathEditMode="fixed" ptsTypes="ffffffffffffffffffffffffffffA">
                                      <p:cBhvr>
                                        <p:cTn id="50" dur="5000" spd="-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C -0.00122 0.00602 -0.00157 0.00995 -0.00417 0.01551 C -0.00573 0.02315 -0.00608 0.03125 -0.00747 0.03889 C -0.00851 0.04491 -0.01042 0.05069 -0.01164 0.05671 C -0.01268 0.0625 -0.01181 0.06227 -0.01337 0.06667 C -0.01441 0.06968 -0.01667 0.07546 -0.01667 0.07546 C -0.02344 0.11134 -0.05712 0.12755 -0.08073 0.13889 C -0.09167 0.14398 -0.10261 0.15139 -0.11407 0.15324 C -0.12136 0.15648 -0.129 0.15856 -0.13664 0.15995 C -0.14688 0.15903 -0.14983 0.15741 -0.15834 0.15556 C -0.16198 0.15069 -0.16719 0.14468 -0.17171 0.1412 C -0.17483 0.13542 -0.17761 0.12917 -0.18073 0.12338 C -0.18282 0.11505 -0.17987 0.12593 -0.18421 0.11435 C -0.18559 0.11065 -0.18559 0.10625 -0.18664 0.10231 C -0.18421 0.09259 -0.17032 0.09861 -0.1658 0.09884 C -0.16424 0.1088 -0.16389 0.11875 -0.16337 0.12894 C -0.16459 0.15116 -0.17084 0.14792 -0.18837 0.14884 C -0.20278 0.14954 -0.21719 0.14954 -0.2316 0.15 C -0.24028 0.14931 -0.24879 0.14884 -0.25747 0.14769 C -0.26893 0.14606 -0.27622 0.13542 -0.28577 0.12894 C -0.29046 0.12569 -0.29393 0.12269 -0.29671 0.11667 C -0.29914 0.11134 -0.3 0.10486 -0.30087 0.09884 C -0.30139 0.07824 -0.30296 0.05833 -0.30417 0.03773 C -0.30382 0.02546 -0.304 0.01343 -0.3033 0.00116 C -0.30296 -0.00602 -0.29983 -0.01296 -0.2974 -0.01898 C -0.29306 -0.03009 -0.28994 -0.04306 -0.28334 -0.05231 C -0.28108 -0.06065 -0.26962 -0.07199 -0.26407 -0.07778 C -0.24132 -0.10116 -0.21164 -0.11528 -0.18334 -0.12106 C -0.17431 -0.11898 -0.17709 -0.11644 -0.18004 -0.10556 C -0.18091 -0.09537 -0.18108 -0.09606 -0.18837 -0.09444 C -0.1941 -0.09491 -0.20157 -0.0912 -0.20573 -0.09676 C -0.20747 -0.09907 -0.20869 -0.10185 -0.2099 -0.1044 C -0.21129 -0.10718 -0.21337 -0.11343 -0.21337 -0.11343 C -0.21441 -0.13125 -0.21303 -0.14884 -0.2125 -0.16667 C -0.21216 -0.18171 -0.21285 -0.20185 -0.2099 -0.21782 C -0.20573 -0.2412 -0.19063 -0.2669 -0.1724 -0.27106 C -0.16615 -0.27546 -0.15851 -0.27847 -0.15157 -0.28102 C -0.14462 -0.2875 -0.13334 -0.29051 -0.125 -0.29213 C -0.12119 -0.2919 -0.11719 -0.29213 -0.11337 -0.2912 C -0.10938 -0.29028 -0.10556 -0.28588 -0.10157 -0.28449 C -0.09983 -0.28194 -0.09757 -0.28032 -0.09584 -0.27778 C -0.09532 -0.27685 -0.09532 -0.27546 -0.09497 -0.27454 C -0.09254 -0.26898 -0.09254 -0.2713 -0.0908 -0.26551 C -0.08941 -0.26088 -0.08941 -0.25579 -0.08837 -0.25116 C -0.08733 -0.23843 -0.08247 -0.21968 -0.0941 -0.21551 C -0.1066 -0.21713 -0.10191 -0.21644 -0.10747 -0.22662 C -0.10973 -0.23565 -0.11233 -0.24259 -0.11337 -0.25231 C -0.11303 -0.26343 -0.11337 -0.275 -0.11077 -0.28565 C -0.10365 -0.31435 -0.0908 -0.33588 -0.07327 -0.3544 C -0.06928 -0.35856 -0.06476 -0.36065 -0.06077 -0.36435 C -0.05625 -0.36829 -0.05244 -0.37431 -0.0474 -0.37662 C -0.03455 -0.38264 -0.02205 -0.38958 -0.00921 -0.3956 C -0.00591 -0.39722 -0.00244 -0.39722 0.00086 -0.39884 C 0.01024 -0.40324 0.02013 -0.40741 0.03003 -0.4088 C 0.03888 -0.41412 0.04704 -0.41412 0.05677 -0.41551 C 0.07586 -0.41481 0.08697 -0.4169 0.1026 -0.40995 C 0.10763 -0.40324 0.1085 -0.39815 0.11093 -0.39005 C 0.1151 -0.37593 0.12013 -0.36227 0.12343 -0.34769 C 0.12517 -0.33171 0.13177 -0.31759 0.13593 -0.30231 C 0.1368 -0.29306 0.13854 -0.28356 0.1401 -0.27454 C 0.14062 -0.27199 0.14097 -0.26921 0.14166 -0.26667 C 0.14218 -0.26435 0.1434 -0.25995 0.1434 -0.25995 C 0.14427 -0.24954 0.14513 -0.24028 0.1467 -0.23009 C 0.14722 -0.21713 0.14982 -0.19977 0.14496 -0.18773 C 0.14357 -0.17639 0.14045 -0.16528 0.1375 -0.1544 C 0.13628 -0.15 0.13454 -0.14722 0.13246 -0.14329 C 0.13159 -0.1419 0.13003 -0.13889 0.13003 -0.13889 C 0.12864 -0.1338 0.12708 -0.12824 0.125 -0.12338 " pathEditMode="fixed" ptsTypes="fffffffffffffffffffffffffffffffffffffffffffffffffffffffffffffffffffA">
                                      <p:cBhvr>
                                        <p:cTn id="52" dur="5000" spd="-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6 C -0.00035 -0.00625 -0.00052 -0.01296 0.00017 -0.01944 C 0.00052 -0.02199 0.00573 -0.03519 0.00694 -0.03843 C 0.01146 -0.05139 0.01389 -0.06551 0.01858 -0.07847 C 0.01962 -0.08565 0.02101 -0.0919 0.02361 -0.09838 C 0.02622 -0.11528 0.03646 -0.11944 0.04601 -0.12847 C 0.05191 -0.13403 0.05694 -0.13843 0.06441 -0.14051 C 0.07517 -0.14792 0.08646 -0.15394 0.09861 -0.15625 C 0.11615 -0.15532 0.11597 -0.15671 0.12691 -0.15278 C 0.12934 -0.15069 0.13281 -0.14398 0.13281 -0.14398 C 0.1349 -0.13056 0.13819 -0.11898 0.13941 -0.10509 C 0.13906 -0.09699 0.13958 -0.08866 0.13854 -0.08056 C 0.13681 -0.0662 0.12257 -0.05718 0.11354 -0.05509 C 0.10313 -0.04769 0.10677 -0.06111 0.10104 -0.06829 C 0.09809 -0.07708 0.0908 -0.08403 0.08611 -0.09167 C 0.08177 -0.09884 0.07917 -0.10648 0.07691 -0.11505 C 0.07726 -0.12755 0.07639 -0.14051 0.07865 -0.15278 C 0.08559 -0.19028 0.11146 -0.2294 0.13351 -0.25278 C 0.14115 -0.26088 0.14931 -0.27245 0.15781 -0.2794 C 0.17309 -0.29167 0.1875 -0.3044 0.20365 -0.31505 C 0.20694 -0.31736 0.21285 -0.32222 0.21684 -0.32384 C 0.2191 -0.32477 0.22361 -0.32616 0.22361 -0.32616 C 0.22865 -0.32569 0.23368 -0.32593 0.23854 -0.325 C 0.24427 -0.32384 0.25017 -0.31829 0.25521 -0.31505 C 0.2691 -0.30648 0.28264 -0.29583 0.29601 -0.28611 C 0.30729 -0.27801 0.31736 -0.27153 0.32448 -0.25718 C 0.32535 -0.25324 0.32639 -0.24977 0.32778 -0.24607 C 0.32934 -0.22199 0.32969 -0.19792 0.33108 -0.17384 C 0.33056 -0.16227 0.33125 -0.15347 0.32691 -0.14398 C 0.32274 -0.13495 0.31163 -0.12847 0.30521 -0.12292 C 0.29861 -0.11713 0.29392 -0.11111 0.28611 -0.10833 C 0.27431 -0.10995 0.26372 -0.11088 0.25365 -0.11944 C 0.24913 -0.12847 0.2566 -0.15232 0.25851 -0.16389 C 0.25972 -0.18218 0.26007 -0.18704 0.26615 -0.20278 C 0.26858 -0.20903 0.26997 -0.21644 0.27361 -0.22176 C 0.28629 -0.24051 0.30799 -0.24838 0.32604 -0.25162 C 0.33142 -0.25139 0.35399 -0.25394 0.36441 -0.24838 C 0.36771 -0.24676 0.36997 -0.24329 0.37274 -0.24051 C 0.37517 -0.23796 0.3776 -0.23542 0.38021 -0.23287 C 0.38108 -0.23194 0.38281 -0.23056 0.38281 -0.23056 C 0.38629 -0.22338 0.38368 -0.22824 0.39184 -0.21736 C 0.39271 -0.2162 0.39288 -0.21412 0.39358 -0.21273 C 0.3974 -0.20509 0.40174 -0.19838 0.40521 -0.19051 C 0.40677 -0.18704 0.4092 -0.18426 0.41024 -0.18056 C 0.41667 -0.15648 0.41892 -0.13657 0.42031 -0.11065 C 0.42014 -0.10232 0.42274 -0.04352 0.40938 -0.03171 C 0.40538 -0.02338 0.39479 -0.01505 0.38767 -0.01273 C 0.38316 -0.0088 0.37778 -0.00741 0.37274 -0.00509 C 0.36944 -0.00579 0.3658 -0.00556 0.36267 -0.00718 C 0.35885 -0.00926 0.35365 -0.02315 0.35104 -0.02732 C 0.34913 -0.03449 0.34531 -0.03657 0.34358 -0.04514 C 0.34306 -0.04815 0.34184 -0.05394 0.34184 -0.05394 C 0.34236 -0.05764 0.34271 -0.06134 0.34358 -0.06505 C 0.34444 -0.06875 0.34705 -0.07199 0.34861 -0.075 C 0.35347 -0.08426 0.3592 -0.0956 0.36771 -0.09954 C 0.37292 -0.09421 0.36997 -0.09745 0.37604 -0.08958 C 0.37865 -0.08634 0.38438 -0.08056 0.38438 -0.08056 C 0.38542 -0.07685 0.38681 -0.07315 0.38767 -0.06944 C 0.38837 -0.06667 0.38941 -0.06065 0.38941 -0.06065 C 0.38872 -0.05093 0.39028 -0.03611 0.38698 -0.02732 C 0.3842 -0.01991 0.37292 -0.00532 0.36771 -0.00162 C 0.36406 0.00579 0.36875 -0.00278 0.36267 0.00393 C 0.36059 0.00625 0.35938 0.00995 0.35694 0.01157 C 0.3559 0.01227 0.35469 0.01296 0.35365 0.01389 C 0.34566 0.02037 0.33993 0.02639 0.33108 0.03056 C 0.32587 0.0331 0.3217 0.03773 0.31615 0.03935 C 0.31163 0.04329 0.30833 0.04306 0.30278 0.04375 C 0.28368 0.04352 0.26441 0.04352 0.24531 0.04282 C 0.23229 0.04236 0.21892 0.03472 0.20608 0.03264 C 0.20035 0.03032 0.19306 0.02477 0.18854 0.01944 " pathEditMode="fixed" ptsTypes="fffffffffffffffffffffffffffffffffffffffffffffffffffffffffffffffffffffA">
                                      <p:cBhvr>
                                        <p:cTn id="54" dur="50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C -0.00034 -0.00324 -0.00139 -0.00301 -0.00052 -0.00695 C -0.00017 -0.00834 0.00035 -0.00949 0.0007 -0.01065 C 0.00087 -0.01111 0.00122 -0.01227 0.00122 -0.01227 C 0.00139 -0.02037 -0.00017 -0.03681 0.004 -0.04375 C 0.00452 -0.04838 0.00486 -0.05093 0.00643 -0.0551 C 0.00799 -0.06436 0.01129 -0.07431 0.01511 -0.08218 C 0.01788 -0.09514 0.02604 -0.10463 0.03195 -0.11482 C 0.03472 -0.11968 0.03785 -0.12431 0.0415 -0.12801 C 0.04341 -0.13264 0.04705 -0.13611 0.05 -0.13982 C 0.05295 -0.14352 0.05521 -0.14769 0.05834 -0.15093 C 0.05955 -0.15371 0.06354 -0.15787 0.06354 -0.15787 C 0.06511 -0.16158 0.06788 -0.16389 0.07032 -0.1669 C 0.07518 -0.17292 0.07952 -0.17963 0.08472 -0.18519 C 0.08681 -0.1875 0.08854 -0.19074 0.09115 -0.19144 C 0.09427 -0.19607 0.09844 -0.19908 0.10226 -0.20278 C 0.10868 -0.2088 0.11545 -0.21667 0.12309 -0.21968 C 0.12518 -0.22153 0.12709 -0.22315 0.12952 -0.22408 C 0.13264 -0.22292 0.13108 -0.22408 0.13038 -0.21551 C 0.12952 -0.20301 0.12466 -0.19329 0.11997 -0.18287 C 0.11858 -0.17963 0.11545 -0.17338 0.11545 -0.17338 C 0.11354 -0.16574 0.1092 -0.15973 0.10591 -0.15301 C 0.10209 -0.14561 0.09913 -0.1375 0.09549 -0.1301 C 0.09132 -0.12199 0.08802 -0.11227 0.08472 -0.10348 C 0.08212 -0.09653 0.07813 -0.09051 0.07552 -0.0838 C 0.06736 -0.0632 0.05851 -0.04236 0.04792 -0.02361 C 0.04705 -0.01968 0.04844 -0.025 0.04549 -0.01829 C 0.04219 -0.01088 0.03959 -0.00301 0.03594 0.00416 C 0.03507 0.00856 0.03177 0.01365 0.02986 0.01759 C 0.02917 0.02152 0.02761 0.02453 0.02587 0.02777 C 0.02431 0.03472 0.02136 0.03958 0.0191 0.04583 C 0.01563 0.05555 0.01216 0.06574 0.00868 0.07569 C 0.0033 0.09074 -0.00156 0.10602 -0.00694 0.12106 C -0.00885 0.12615 -0.01007 0.13287 -0.0125 0.1375 C -0.01441 0.14652 -0.01753 0.15486 -0.02014 0.16365 C -0.02031 0.16551 -0.02048 0.16736 -0.02083 0.16898 C -0.02135 0.17129 -0.02291 0.17592 -0.02291 0.17592 C -0.02413 0.18611 -0.02274 0.18518 -0.01493 0.18333 C 0.00295 0.17361 0.02622 0.14953 0.03716 0.12801 C 0.04341 0.11551 0.05018 0.10277 0.05747 0.0912 C 0.06632 0.07754 0.07552 0.06412 0.08351 0.04953 C 0.09011 0.0375 0.09636 0.02477 0.10347 0.01319 C 0.10764 0.00648 0.11094 -0.0007 0.11511 -0.00741 C 0.1165 -0.00973 0.11841 -0.01181 0.11962 -0.01436 C 0.12361 -0.02361 0.1191 -0.01436 0.12431 -0.02199 C 0.12726 -0.02639 0.12934 -0.03195 0.13229 -0.03635 C 0.13716 -0.04352 0.14219 -0.05047 0.14722 -0.05718 C 0.15104 -0.06227 0.15469 -0.07037 0.15955 -0.07408 C 0.16528 -0.0838 0.17518 -0.0919 0.18316 -0.09815 C 0.18525 -0.10186 0.19063 -0.10579 0.19427 -0.10718 C 0.19601 -0.10394 0.19479 -0.10672 0.19549 -0.10023 C 0.19566 -0.09792 0.19636 -0.09329 0.19636 -0.09329 C 0.19653 -0.09144 0.19636 -0.08936 0.1967 -0.0875 C 0.19688 -0.08565 0.19792 -0.08218 0.19792 -0.08218 C 0.19879 -0.07199 0.2 -0.05186 0.19427 -0.04283 C 0.19306 -0.03727 0.19063 -0.03287 0.18907 -0.02778 C 0.18872 -0.02523 0.1882 -0.02408 0.18716 -0.02199 C 0.18681 -0.02014 0.18611 -0.01852 0.18559 -0.01667 C 0.18507 -0.01482 0.18386 -0.01135 0.18386 -0.01135 C 0.18299 -0.00625 0.18386 -0.00811 0.18229 -0.00533 C 0.18004 0.00532 0.17726 0.01666 0.17309 0.02662 C 0.17222 0.03148 0.17309 0.02963 0.17153 0.0324 C 0.17066 0.03611 0.16927 0.03935 0.16788 0.04259 C 0.16719 0.04629 0.16563 0.05023 0.16441 0.0537 " pathEditMode="fixed" ptsTypes="fffffffffffffffffffffffffffffffffffffffffffffffffffffffffffffffA">
                                      <p:cBhvr>
                                        <p:cTn id="56" dur="5000" spd="-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47 C -0.05503 -0.01134 -0.15885 -0.00371 -0.18125 -0.00394 C -0.18628 -0.00486 -0.19131 -0.00602 -0.19635 -0.00718 C -0.20399 -0.01134 -0.2125 -0.01227 -0.21979 -0.01736 C -0.225 -0.02731 -0.21944 -0.03702 -0.21562 -0.04651 C -0.2092 -0.06271 -0.20416 -0.07798 -0.19218 -0.08793 C -0.18402 -0.09464 -0.16927 -0.09556 -0.16024 -0.09579 C -0.14062 -0.09649 -0.121 -0.09649 -0.10138 -0.09695 C -0.04565 -0.09973 0.00955 -0.10782 0.06511 -0.11477 C 0.07935 -0.11986 0.0941 -0.12148 0.10869 -0.12379 C 0.12622 -0.12657 0.14393 -0.13073 0.16164 -0.13258 C 0.16928 -0.13559 0.17657 -0.13814 0.18438 -0.13929 C 0.19671 -0.14508 0.20973 -0.14855 0.22223 -0.15387 C 0.22709 -0.15595 0.23091 -0.15942 0.2356 -0.16174 C 0.23108 -0.17978 0.21112 -0.19343 0.19775 -0.19644 C 0.19358 -0.19945 0.18994 -0.19991 0.18525 -0.20107 C 0.15921 -0.19968 0.13386 -0.19552 0.10782 -0.1932 C 0.08525 -0.18857 0.0625 -0.18788 0.03976 -0.18534 C 0.01893 -0.17886 -0.00347 -0.17909 -0.02482 -0.17747 C -0.0526 -0.17261 -0.0809 -0.17307 -0.10885 -0.17192 C -0.11736 -0.17145 -0.1342 -0.17076 -0.1342 -0.17076 C -0.14201 -0.17099 -0.18559 -0.16312 -0.20312 -0.17863 C -0.2052 -0.18233 -0.20607 -0.18603 -0.20815 -0.18973 C -0.20885 -0.1939 -0.20954 -0.19806 -0.21059 -0.20223 C -0.20694 -0.2441 -0.18315 -0.27881 -0.1526 -0.2883 C -0.1401 -0.29686 -0.12482 -0.29223 -0.11145 -0.29177 C -0.09375 -0.28367 -0.07291 -0.28413 -0.05434 -0.28159 C -0.00538 -0.27465 0.04341 -0.27094 0.09271 -0.26701 C 0.10816 -0.2677 0.11893 -0.26886 0.13316 -0.27164 C 0.13785 -0.27534 0.14289 -0.27858 0.14827 -0.28043 C 0.15244 -0.28436 0.15087 -0.28136 0.14914 -0.29061 C 0.14896 -0.29177 0.1474 -0.29107 0.14653 -0.29177 C 0.1448 -0.29316 0.1415 -0.29616 0.1415 -0.29616 " pathEditMode="fixed" ptsTypes="ffffffffffffffffffffffffffffffffA">
                                      <p:cBhvr>
                                        <p:cTn id="58" dur="3000" spd="-10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3.33333E-6 C 0.00104 -0.00093 0.0026 -0.00209 0.00434 -0.00278 C 0.00538 -0.00486 0.00816 -0.00834 0.00816 -0.00834 C 0.00972 -0.01297 0.01319 -0.0169 0.01545 -0.02084 C 0.01788 -0.025 0.01962 -0.02963 0.02239 -0.03334 C 0.02552 -0.04329 0.03159 -0.05255 0.0368 -0.06065 C 0.04652 -0.07593 0.05468 -0.09352 0.06267 -0.11042 C 0.06371 -0.11574 0.06562 -0.1213 0.06718 -0.12639 C 0.06857 -0.13797 0.06927 -0.15301 0.0658 -0.16412 C 0.0651 -0.17477 0.0618 -0.19491 0.05521 -0.20232 C 0.05139 -0.20672 0.04548 -0.2088 0.0408 -0.21042 C 0.02934 -0.21459 0.01892 -0.21644 0.00694 -0.2176 C -0.00313 -0.21713 -0.01216 -0.21366 -0.02188 -0.20996 C -0.02778 -0.20533 -0.03507 -0.20463 -0.04115 -0.2 C -0.04532 -0.19676 -0.05052 -0.19144 -0.05504 -0.18982 C -0.06632 -0.17848 -0.07657 -0.16713 -0.08577 -0.15255 C -0.0915 -0.14352 -0.09566 -0.13172 -0.10018 -0.12153 C -0.10209 -0.11713 -0.10278 -0.1125 -0.10504 -0.10834 C -0.10538 -0.10371 -0.1066 -0.09954 -0.10747 -0.09514 C -0.10782 -0.08936 -0.10834 -0.08334 -0.10955 -0.07778 C -0.11059 -0.06366 -0.11025 -0.06968 -0.11077 -0.05973 C -0.11059 -0.0544 -0.11129 -0.05116 -0.1099 -0.04699 C -0.10782 -0.04098 -0.09549 -0.03866 -0.09115 -0.03773 C -0.08976 -0.03797 -0.0842 -0.03797 -0.08125 -0.03936 C -0.075 -0.04236 -0.06997 -0.05116 -0.06528 -0.05695 C -0.05782 -0.06598 -0.04948 -0.07593 -0.04358 -0.08704 C -0.03681 -0.09977 -0.04254 -0.09167 -0.0382 -0.09746 C -0.0375 -0.10093 -0.03577 -0.10394 -0.03455 -0.10718 C -0.03386 -0.11135 -0.03316 -0.11551 -0.0316 -0.11922 C -0.03125 -0.12315 -0.03091 -0.12639 -0.03038 -0.1301 C -0.02969 -0.14885 -0.02743 -0.17084 -0.0342 -0.1882 C -0.03473 -0.19236 -0.03594 -0.19561 -0.03785 -0.19908 C -0.03924 -0.20533 -0.04358 -0.21135 -0.04688 -0.21598 C -0.05608 -0.22917 -0.06511 -0.24213 -0.07882 -0.24607 C -0.08351 -0.24977 -0.09028 -0.2507 -0.09566 -0.25139 C -0.10538 -0.2544 -0.11545 -0.25486 -0.12552 -0.25579 C -0.12848 -0.25602 -0.1342 -0.25648 -0.1342 -0.25648 C -0.14479 -0.25625 -0.15573 -0.25625 -0.1665 -0.25486 C -0.17101 -0.25324 -0.17518 -0.25139 -0.17969 -0.25047 C -0.19393 -0.24213 -0.20903 -0.23611 -0.22344 -0.22801 C -0.229 -0.22477 -0.23403 -0.22061 -0.23993 -0.21806 C -0.24757 -0.21111 -0.25834 -0.20648 -0.26441 -0.19676 C -0.27032 -0.18727 -0.2783 -0.1801 -0.28334 -0.16945 C -0.28976 -0.15602 -0.29566 -0.14213 -0.30261 -0.12917 C -0.30348 -0.12454 -0.30573 -0.12084 -0.30782 -0.11713 C -0.31007 -0.10811 -0.31493 -0.10093 -0.31806 -0.09236 C -0.31893 -0.08982 -0.31962 -0.08681 -0.32066 -0.08426 C -0.32136 -0.08264 -0.32309 -0.07986 -0.32309 -0.07986 C -0.325 -0.07176 -0.32865 -0.06412 -0.33125 -0.05648 C -0.33247 -0.05301 -0.33282 -0.04931 -0.3342 -0.04607 C -0.33473 -0.04236 -0.33559 -0.03912 -0.33663 -0.03565 C -0.33698 -0.03218 -0.33785 -0.02963 -0.33872 -0.02639 C -0.33924 -0.0213 -0.34045 -0.01621 -0.34115 -0.01111 C -0.34167 -0.00463 -0.34236 0.00856 -0.34236 0.00856 C -0.34202 0.01481 -0.34236 0.02361 -0.33941 0.02893 C -0.33889 0.03171 -0.33698 0.03472 -0.33577 0.03703 C -0.33525 0.03912 -0.33473 0.04004 -0.33334 0.04143 C -0.33212 0.04514 -0.32865 0.04884 -0.32587 0.05069 C -0.32413 0.05324 -0.31945 0.05949 -0.31736 0.06064 C -0.31511 0.06365 -0.31146 0.06805 -0.30834 0.06921 C -0.30712 0.07152 -0.30417 0.07453 -0.30209 0.07523 C -0.30104 0.07639 -0.29532 0.07939 -0.29688 0.08078 " pathEditMode="fixed" ptsTypes="fffffffffffffffffffffffffffffffffffffffffffffffffffffffffffffA">
                                      <p:cBhvr>
                                        <p:cTn id="60" dur="2000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46 C 0.00017 -0.05 0.00069 -0.09977 0.00069 -0.14931 C 0.00069 -0.15926 -0.0007 -0.17384 -0.00521 -0.18264 C -0.00921 -0.20162 -0.02084 -0.21806 -0.03438 -0.22477 C -0.04115 -0.23195 -0.0533 -0.23634 -0.06181 -0.23935 C -0.06546 -0.23889 -0.0691 -0.23912 -0.07257 -0.2382 C -0.07535 -0.2375 -0.07657 -0.23287 -0.07761 -0.23033 C -0.08108 -0.22199 -0.08368 -0.21389 -0.08594 -0.20486 C -0.08733 -0.19954 -0.0882 -0.19375 -0.08924 -0.1882 C -0.08993 -0.18519 -0.09098 -0.17917 -0.09098 -0.17917 C -0.08924 -0.14884 -0.08143 -0.12014 -0.07431 -0.09144 C -0.07344 -0.08357 -0.07344 -0.07986 -0.07014 -0.07361 C -0.06841 -0.06042 -0.06511 -0.04769 -0.06268 -0.03472 C -0.06042 -0.02269 -0.06025 -0.01042 -0.05591 0.00069 C -0.05226 0.0243 -0.04966 0.04815 -0.04601 0.07176 C -0.04514 0.08287 -0.04428 0.09398 -0.04341 0.10509 C -0.04375 0.14074 -0.04375 0.17616 -0.04428 0.2118 C -0.0448 0.24467 -0.05955 0.27361 -0.07014 0.30185 C -0.07987 0.32801 -0.08542 0.34722 -0.10678 0.35741 C -0.125 0.35648 -0.13907 0.35509 -0.15591 0.34861 C -0.16007 0.34305 -0.15747 0.34745 -0.15938 0.3419 C -0.16042 0.33889 -0.16268 0.33287 -0.16268 0.33287 C -0.16389 0.32338 -0.16563 0.31435 -0.16771 0.30509 C -0.16875 0.29467 -0.17066 0.28449 -0.17188 0.27407 C -0.17205 0.26782 -0.17205 0.26134 -0.17257 0.25509 C -0.17327 0.24629 -0.17518 0.22847 -0.17518 0.22847 C -0.17917 0.14305 -0.17396 0.05903 -0.17101 -0.02593 C -0.17136 -0.07709 -0.17136 -0.12801 -0.17188 -0.17917 C -0.17223 -0.22338 -0.19705 -0.2882 -0.23178 -0.30046 C -0.23768 -0.29954 -0.23959 -0.29884 -0.24428 -0.29491 C -0.24983 -0.28496 -0.25417 -0.27408 -0.25938 -0.26366 C -0.26059 -0.25834 -0.26164 -0.25417 -0.26355 -0.24931 C -0.26424 -0.24421 -0.26563 -0.24074 -0.26684 -0.23588 C -0.26615 -0.22454 -0.26528 -0.21505 -0.26007 -0.20602 C -0.25903 -0.19931 -0.2566 -0.19306 -0.25434 -0.18704 C -0.25209 -0.17292 -0.24844 -0.15903 -0.24601 -0.14491 C -0.24514 -0.13496 -0.24393 -0.125 -0.24341 -0.11482 C -0.24289 -0.10301 -0.24184 -0.07917 -0.24184 -0.07917 C -0.24219 -0.03264 -0.24219 0.01412 -0.24271 0.06065 C -0.24306 0.09583 -0.24775 0.12916 -0.25348 0.16296 C -0.25591 0.17778 -0.25799 0.19722 -0.26598 0.20856 C -0.26737 0.21389 -0.2783 0.22986 -0.28264 0.23194 C -0.28993 0.23912 -0.29983 0.24653 -0.30851 0.24954 C -0.31476 0.25162 -0.31928 0.25903 -0.32605 0.26065 C -0.32969 0.26412 -0.33368 0.26597 -0.33768 0.26852 " pathEditMode="fixed" ptsTypes="ffffffffffffffffffffffffffffffffffffffffffffA">
                                      <p:cBhvr>
                                        <p:cTn id="62" dur="5000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6 C -0.00017 0.04075 -0.00017 0.08149 -0.00069 0.12223 C -0.00087 0.14422 -0.00226 0.17639 -0.0125 0.19561 C -0.01476 0.20672 -0.01771 0.21667 -0.02153 0.22686 C -0.02396 0.23334 -0.0243 0.23982 -0.02743 0.24561 C -0.03403 0.27176 -0.06024 0.2801 -0.0783 0.28334 C -0.08542 0.28658 -0.09253 0.28704 -0.1 0.28797 C -0.11562 0.28704 -0.12778 0.28658 -0.14236 0.28126 C -0.14653 0.27755 -0.15069 0.27454 -0.15486 0.2713 C -0.15972 0.26343 -0.16371 0.25487 -0.16823 0.24676 C -0.17031 0.24306 -0.17344 0.24005 -0.175 0.23565 C -0.17899 0.22454 -0.18455 0.21436 -0.18906 0.20348 C -0.19132 0.19769 -0.19305 0.19237 -0.19583 0.18681 C -0.19965 0.17038 -0.19462 0.18959 -0.20069 0.17454 C -0.20365 0.16737 -0.20469 0.15903 -0.20833 0.15232 C -0.2092 0.1463 -0.21059 0.14098 -0.21319 0.13565 C -0.21545 0.12153 -0.22014 0.10788 -0.2224 0.09352 C -0.225 0.07709 -0.22708 0.06112 -0.2283 0.04445 C -0.22778 0.00741 -0.22778 -0.02685 -0.21996 -0.06203 C -0.21753 -0.07291 -0.21684 -0.08472 -0.2125 -0.09444 C -0.21146 -0.10162 -0.20972 -0.10925 -0.20573 -0.11435 C -0.20399 -0.12314 -0.19983 -0.12731 -0.19583 -0.13425 C -0.18958 -0.14537 -0.18212 -0.15601 -0.1724 -0.16203 C -0.16892 -0.16712 -0.16441 -0.16898 -0.1599 -0.17222 C -0.14809 -0.18055 -0.13455 -0.18587 -0.12153 -0.18981 C -0.1033 -0.20277 -0.08108 -0.20648 -0.06076 -0.20879 C -0.03837 -0.2081 -0.02292 -0.20578 -0.00243 -0.20208 C 0.00382 -0.19861 0.0099 -0.19675 0.01667 -0.19537 C 0.03681 -0.18217 0.0099 -0.19861 0.0309 -0.18981 C 0.03299 -0.18888 0.03472 -0.18657 0.03681 -0.18541 C 0.04167 -0.18263 0.0474 -0.18171 0.0526 -0.17986 C 0.06302 -0.17615 0.05226 -0.17986 0.0625 -0.1743 C 0.06493 -0.17291 0.07014 -0.17106 0.07014 -0.17106 C 0.07882 -0.16273 0.08872 -0.15648 0.09757 -0.14884 C 0.10556 -0.14189 0.11406 -0.12893 0.12083 -0.1199 C 0.12465 -0.11481 0.12951 -0.10601 0.13264 -0.09999 C 0.13559 -0.09421 0.1382 -0.08819 0.14097 -0.08217 C 0.14201 -0.07986 0.14427 -0.07546 0.14427 -0.07546 C 0.14618 -0.06736 0.14913 -0.05972 0.15174 -0.05208 C 0.15382 -0.04583 0.15104 -0.05208 0.15347 -0.04328 C 0.15642 -0.03217 0.15885 -0.02106 0.16181 -0.00995 C 0.16267 -0.003 0.16667 0.01019 0.16667 0.01019 C 0.16823 0.03056 0.16979 0.0507 0.17083 0.0713 C 0.17066 0.08426 0.17083 0.09723 0.17014 0.11019 C 0.16979 0.11575 0.1658 0.12593 0.16424 0.1301 C 0.1592 0.14329 0.15504 0.1588 0.1467 0.16899 C 0.14236 0.18102 0.12882 0.18681 0.12014 0.19121 C 0.09913 0.20209 0.075 0.20394 0.0526 0.20556 C 0.03924 0.20788 0.02691 0.2095 0.01337 0.21019 C -0.02396 0.20857 -0.06024 0.20371 -0.0974 0.19908 C -0.10486 0.19514 -0.11198 0.19352 -0.11996 0.19237 C -0.12812 0.18866 -0.13576 0.18704 -0.1441 0.1845 C -0.15139 0.17801 -0.15226 0.1794 -0.15903 0.17454 C -0.17118 0.16575 -0.18472 0.15394 -0.19496 0.14121 C -0.23819 0.08658 -0.27795 0.01436 -0.29323 -0.06319 C -0.29566 -0.09004 -0.28993 -0.11134 -0.28993 -0.13657 " pathEditMode="fixed" ptsTypes="fffffffffffffffffffffffffffffffffffffffffffffffffffffffA">
                                      <p:cBhvr>
                                        <p:cTn id="64" dur="5000" spd="-10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-0.00209 -0.00278 -0.00591 -0.00278 -0.00868 -0.00324 C -0.01077 -0.00393 -0.01198 -0.00486 -0.01389 -0.00602 C -0.01476 -0.00671 -0.0158 -0.00717 -0.01684 -0.00764 C -0.01754 -0.0081 -0.01893 -0.00879 -0.01893 -0.00879 C -0.02049 -0.0118 -0.02396 -0.01296 -0.02622 -0.01528 C -0.03247 -0.02199 -0.03907 -0.03009 -0.04393 -0.03866 C -0.04827 -0.04653 -0.05209 -0.05509 -0.05573 -0.06342 C -0.06129 -0.07616 -0.06841 -0.0875 -0.07431 -0.1 C -0.075 -0.10301 -0.07726 -0.10578 -0.0783 -0.10879 C -0.08038 -0.11412 -0.08472 -0.125 -0.08611 -0.13102 C -0.08698 -0.13981 -0.08924 -0.1493 -0.0915 -0.15787 C -0.09132 -0.16342 -0.09202 -0.16898 -0.09063 -0.1743 C -0.08872 -0.18217 -0.08351 -0.19745 -0.07917 -0.20324 C -0.07761 -0.2081 -0.07413 -0.21597 -0.07049 -0.21805 C -0.06632 -0.22523 -0.05538 -0.23356 -0.04879 -0.23541 C -0.04601 -0.23703 -0.04375 -0.23819 -0.04063 -0.23866 C -0.03663 -0.2412 -0.03264 -0.24236 -0.0283 -0.24305 C -0.02483 -0.24491 -0.02049 -0.2456 -0.01684 -0.24629 C -0.01129 -0.24884 -0.00469 -0.24815 0.00121 -0.24861 C 0.01371 -0.24838 0.02274 -0.24815 0.03403 -0.24699 C 0.03854 -0.2456 0.04305 -0.24328 0.04757 -0.24259 C 0.04982 -0.2412 0.05121 -0.24097 0.05364 -0.24028 C 0.06215 -0.23518 0.071 -0.23241 0.07778 -0.22338 C 0.09028 -0.20671 0.09618 -0.18009 0.10816 -0.1618 C 0.10937 -0.15671 0.11198 -0.15231 0.11389 -0.14745 C 0.1151 -0.14004 0.11857 -0.13171 0.12083 -0.12453 C 0.1217 -0.11805 0.12239 -0.11157 0.12291 -0.10486 C 0.12274 -0.08819 0.12257 -0.05116 0.11805 -0.03449 C 0.11736 -0.02847 0.11597 -0.02245 0.11389 -0.0169 C 0.10972 0.00602 0.10017 0.01759 0.08316 0.02292 C 0.07812 0.02639 0.07257 0.02824 0.06753 0.03125 C 0.05868 0.03681 0.04948 0.04398 0.03975 0.04584 C 0.03611 0.04746 0.03264 0.04838 0.02899 0.04931 C 0.02378 0.05232 0.01823 0.05278 0.01267 0.05371 C -0.00469 0.05347 -0.01754 0.05371 -0.03316 0.05139 C -0.03941 0.04884 -0.04601 0.04653 -0.05243 0.04537 C -0.05677 0.04352 -0.06077 0.04121 -0.06528 0.04005 C -0.07084 0.03542 -0.07778 0.03449 -0.08403 0.03218 C -0.08907 0.03033 -0.09375 0.02778 -0.09879 0.02639 C -0.10417 0.02338 -0.11025 0.02153 -0.11597 0.01922 C -0.12014 0.01759 -0.12379 0.01482 -0.12795 0.0132 C -0.12952 0.01181 -0.13316 0.01042 -0.13316 0.01042 C -0.13698 0.00741 -0.14097 0.00509 -0.14479 0.00232 C -0.14966 -0.00116 -0.15313 -0.00787 -0.15747 -0.01203 C -0.16476 -0.01921 -0.17188 -0.02662 -0.17795 -0.03541 C -0.18629 -0.04745 -0.19288 -0.06227 -0.20087 -0.07477 C -0.20174 -0.07778 -0.20278 -0.08032 -0.20417 -0.0831 C -0.20538 -0.08796 -0.20747 -0.09236 -0.20868 -0.09722 C -0.20903 -0.10023 -0.2092 -0.10324 -0.2099 -0.10602 C -0.20972 -0.11504 -0.21007 -0.1243 -0.20625 -0.13217 C -0.20521 -0.13703 -0.20347 -0.14213 -0.20122 -0.14629 C -0.19966 -0.15231 -0.19705 -0.15741 -0.19479 -0.16273 C -0.19358 -0.16551 -0.19219 -0.16828 -0.19097 -0.17106 C -0.19028 -0.17245 -0.18889 -0.17546 -0.18889 -0.17546 C -0.18837 -0.17778 -0.18698 -0.17963 -0.18611 -0.18194 C -0.18438 -0.18611 -0.17969 -0.20069 -0.17587 -0.20208 C -0.17136 -0.20046 -0.16927 -0.18842 -0.16719 -0.18356 C -0.16615 -0.17708 -0.16268 -0.16805 -0.1599 -0.16227 C -0.15834 -0.15463 -0.15521 -0.14768 -0.1533 -0.14028 C -0.15209 -0.13565 -0.15 -0.12616 -0.15 -0.12616 C -0.14983 -0.125 -0.14983 -0.12361 -0.14966 -0.12245 C -0.14948 -0.12106 -0.14879 -0.11852 -0.14879 -0.11852 C -0.14757 -0.10625 -0.14809 -0.11273 -0.14757 -0.0993 C -0.14775 -0.0618 -0.14358 -0.00949 -0.15295 0.02963 C -0.15504 0.05926 -0.17136 0.07917 -0.19097 0.09028 C -0.19375 0.0919 -0.19566 0.09445 -0.19879 0.0956 C -0.2033 0.1 -0.20938 0.10278 -0.21441 0.10602 C -0.2158 0.10695 -0.21771 0.10672 -0.21893 0.10834 " pathEditMode="fixed" ptsTypes="ffffffffffffffffffffffffffffffffffffffffffffffffffffffffffffffffffffA">
                                      <p:cBhvr>
                                        <p:cTn id="66" dur="5000" spd="-10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5.92593E-6 C -0.00086 -0.00163 -0.00121 -0.00325 -0.00208 -0.00487 C -0.00329 -0.01066 -0.00451 -0.01644 -0.00572 -0.02223 C -0.00589 -0.02362 -0.00589 -0.02478 -0.00607 -0.02616 C -0.00624 -0.02686 -0.00659 -0.02755 -0.00659 -0.02825 C -0.00694 -0.03149 -0.00746 -0.03774 -0.00746 -0.03774 C -0.00798 -0.05927 -0.00971 -0.08056 -0.01058 -0.10209 C -0.01024 -0.11783 -0.00954 -0.13149 -0.00485 -0.14584 C -0.00364 -0.15579 -0.00329 -0.16829 -0.00034 -0.17755 C 0.00053 -0.18357 -0.00034 -0.18126 0.00121 -0.18473 C 0.00174 -0.1889 0.00244 -0.19422 0.00417 -0.19769 C 0.0047 -0.20047 0.00452 -0.20348 0.00539 -0.20603 C 0.00574 -0.20718 0.00661 -0.20973 0.00661 -0.20973 C 0.00765 -0.21667 0.01164 -0.22038 0.01442 -0.22616 C 0.01615 -0.22964 0.01702 -0.23357 0.01893 -0.23704 C 0.01963 -0.24052 0.02136 -0.24607 0.02292 -0.24908 C 0.0257 -0.26158 0.03664 -0.27593 0.04463 -0.28357 C 0.0474 -0.28612 0.05001 -0.29052 0.05331 -0.29167 C 0.05973 -0.29792 0.06876 -0.30579 0.07657 -0.30811 C 0.08039 -0.31066 0.08577 -0.31158 0.09011 -0.31251 C 0.09671 -0.31204 0.10261 -0.30996 0.10869 -0.30695 C 0.11129 -0.30348 0.1106 -0.30325 0.11233 -0.30001 C 0.11268 -0.29816 0.11355 -0.2963 0.1139 -0.29445 C 0.11355 -0.28542 0.11372 -0.27593 0.1106 -0.2676 C 0.10956 -0.26112 0.10643 -0.25533 0.10331 -0.25024 C 0.09983 -0.24445 0.09723 -0.23774 0.09393 -0.23218 C 0.0922 -0.22917 0.09046 -0.22593 0.08855 -0.22292 C 0.08733 -0.22107 0.0849 -0.21737 0.0849 -0.21737 C 0.08195 -0.20788 0.06893 -0.19607 0.06268 -0.19075 C 0.04306 -0.17385 0.02223 -0.15857 0.00088 -0.14584 C -0.00312 -0.14353 -0.00833 -0.14052 -0.01197 -0.13774 C -0.01527 -0.13519 -0.01892 -0.13149 -0.02256 -0.13056 C -0.0269 -0.12755 -0.03176 -0.12454 -0.03645 -0.12292 C -0.03992 -0.11829 -0.04565 -0.1176 -0.04999 -0.11459 C -0.05503 -0.11135 -0.05937 -0.10811 -0.06475 -0.10603 C -0.07239 -0.09885 -0.08402 -0.09422 -0.0927 -0.0889 C -0.09912 -0.08496 -0.10589 -0.08149 -0.11232 -0.07755 C -0.11579 -0.07547 -0.11909 -0.07246 -0.12291 -0.07107 C -0.13524 -0.06135 -0.14912 -0.05487 -0.16197 -0.0463 C -0.16857 -0.04191 -0.17569 -0.03496 -0.1828 -0.03218 C -0.18853 -0.02686 -0.19548 -0.02362 -0.20173 -0.01968 C -0.20676 -0.01644 -0.2118 -0.01089 -0.21718 -0.00927 C -0.23732 0.00624 -0.25902 0.01782 -0.27951 0.0324 C -0.28645 0.03726 -0.29339 0.04305 -0.30034 0.04768 C -0.30867 0.05323 -0.32482 0.06272 -0.32985 0.0743 C -0.33055 0.07847 -0.33003 0.08217 -0.32951 0.08634 C -0.32916 0.0912 -0.32881 0.09675 -0.32742 0.10115 C -0.3269 0.10439 -0.32621 0.10416 -0.32412 0.10555 C -0.31336 0.10532 -0.3026 0.10532 -0.29183 0.10509 C -0.28905 0.10509 -0.28645 0.10462 -0.28367 0.10439 C -0.28124 0.10416 -0.27621 0.10347 -0.27621 0.10347 C -0.26978 0.10184 -0.26336 0.10046 -0.25694 0.09953 C -0.25017 0.09652 -0.24201 0.09397 -0.23489 0.09305 C -0.23072 0.0912 -0.22655 0.08934 -0.22221 0.08865 C -0.20971 0.08333 -0.19687 0.07962 -0.18437 0.07384 C -0.17916 0.07152 -0.17412 0.06782 -0.16892 0.06573 C -0.16458 0.06226 -0.15919 0.05995 -0.15451 0.0574 C -0.14322 0.05161 -0.13159 0.04467 -0.12083 0.03726 C -0.11388 0.0324 -0.10676 0.02731 -0.09999 0.02198 C -0.09704 0.01967 -0.09478 0.01597 -0.09131 0.01481 C -0.08037 0.00416 -0.06839 -0.00441 -0.05694 -0.01366 C -0.04808 -0.02084 -0.05919 -0.01181 -0.05242 -0.01899 C -0.04721 -0.02454 -0.04079 -0.02732 -0.03524 -0.03218 C -0.02829 -0.0382 -0.03645 -0.03311 -0.02951 -0.03704 C -0.02291 -0.04445 -0.01475 -0.04931 -0.0078 -0.05626 C -0.00555 -0.05857 -0.00103 -0.06158 5.27778E-6 -0.06505 " pathEditMode="fixed" ptsTypes="fffffffffffffffffffffffffffffffffffffffffffffffffffffffffffffffffA">
                                      <p:cBhvr>
                                        <p:cTn id="68" dur="30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69 C -0.00261 0.00024 -0.00573 0.00093 -0.00921 0.00139 C -0.01563 0.00348 -0.02309 0.0044 -0.02969 0.00533 C -0.03247 0.00649 -0.03507 0.00695 -0.03785 0.00741 C -0.04254 0.00903 -0.04671 0.01112 -0.05139 0.01181 C -0.05556 0.01412 -0.06285 0.01459 -0.06737 0.01505 C -0.07327 0.0169 -0.07848 0.01852 -0.08455 0.01899 C -0.09011 0.02037 -0.09566 0.02061 -0.10139 0.02107 C -0.11719 0.02408 -0.13334 0.02547 -0.14931 0.02662 C -0.15782 0.02732 -0.17483 0.02778 -0.17483 0.02778 C -0.22796 0.02732 -0.26667 0.03241 -0.31337 0.02269 C -0.31928 0.02014 -0.33021 0.01737 -0.33664 0.01621 C -0.34653 0.01181 -0.35608 0.00718 -0.36528 0.00047 C -0.36962 -0.00277 -0.37396 -0.0081 -0.37882 -0.00995 C -0.38004 -0.01365 -0.37987 -0.0118 -0.37691 -0.01828 C -0.37379 -0.02523 -0.36789 -0.03148 -0.36337 -0.0368 C -0.35938 -0.04907 -0.34584 -0.04884 -0.33785 -0.0493 C -0.3323 -0.04976 -0.32657 -0.04976 -0.32101 -0.05 C -0.31702 -0.05046 -0.31285 -0.05046 -0.30886 -0.05092 C -0.30591 -0.05115 -0.30018 -0.05208 -0.30018 -0.05208 C -0.28976 -0.05578 -0.27865 -0.05578 -0.26789 -0.05648 C -0.25434 -0.05856 -0.2408 -0.05833 -0.22726 -0.05856 C -0.20973 -0.05995 -0.19237 -0.06111 -0.17483 -0.0618 C -0.16355 -0.06319 -0.15244 -0.06365 -0.14115 -0.06412 C -0.12032 -0.06597 -0.12917 -0.06551 -0.11494 -0.0662 C -0.10782 -0.06713 -0.10035 -0.06851 -0.09323 -0.06898 C -0.08212 -0.07199 -0.07084 -0.07407 -0.05955 -0.075 C -0.05157 -0.07662 -0.04358 -0.07685 -0.03542 -0.07731 C -0.02344 -0.07939 -0.01112 -0.07939 0.00069 -0.08263 C 0.00642 -0.08426 0.01788 -0.08703 0.01788 -0.08703 C 0.02378 -0.09074 0.03072 -0.09189 0.03628 -0.09629 C 0.04322 -0.10185 0.04861 -0.10787 0.05434 -0.11551 C 0.05729 -0.11944 0.05989 -0.1243 0.06215 -0.12916 C 0.06336 -0.13194 0.06545 -0.13796 0.06545 -0.13796 C 0.06649 -0.14375 0.06753 -0.15092 0.06423 -0.15601 C 0.05642 -0.16828 0.03715 -0.18101 0.02517 -0.18263 C 0.01527 -0.18703 0.00468 -0.18935 -0.00591 -0.19027 C -0.01511 -0.19328 -0.025 -0.19305 -0.03455 -0.19351 C -0.06007 -0.19328 -0.07987 -0.19398 -0.10313 -0.19027 C -0.11129 -0.18657 -0.11997 -0.18495 -0.12813 -0.18101 C -0.13716 -0.17662 -0.14549 -0.16921 -0.15469 -0.16574 C -0.15955 -0.16134 -0.16494 -0.15879 -0.1698 -0.15486 C -0.18959 -0.13888 -0.21216 -0.12476 -0.22934 -0.10347 C -0.24375 -0.08564 -0.25434 -0.06296 -0.26407 -0.04051 C -0.26684 -0.03402 -0.27032 -0.02777 -0.2724 -0.02083 C -0.27674 -0.00648 -0.28004 0.0088 -0.28507 0.02269 C -0.28612 0.02963 -0.28768 0.03612 -0.28872 0.04306 C -0.2882 0.04885 -0.28594 0.04792 -0.28178 0.04838 C -0.27292 0.04931 -0.26389 0.05047 -0.25504 0.05116 C -0.23264 0.05047 -0.21112 0.04699 -0.18907 0.04306 C -0.18594 0.0419 -0.17969 0.04144 -0.17969 0.04144 C -0.17518 0.03889 -0.16823 0.0382 -0.16337 0.0382 " pathEditMode="fixed" ptsTypes="fffffffffffffffffffffffffffffffffffffffffffffffffffA">
                                      <p:cBhvr>
                                        <p:cTn id="70" dur="5000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47 C 0.00104 -0.00856 0.00243 -0.01736 0.0066 -0.02523 C 0.00764 -0.02986 0.01024 -0.03287 0.01233 -0.0368 C 0.0158 -0.04328 0.01875 -0.0493 0.02257 -0.05532 C 0.02361 -0.06041 0.02153 -0.05138 0.02587 -0.0625 C 0.02899 -0.07037 0.03247 -0.07754 0.03559 -0.08541 C 0.04306 -0.10416 0.04809 -0.12453 0.05781 -0.14166 C 0.06111 -0.15463 0.06927 -0.16574 0.07326 -0.17824 C 0.07569 -0.18634 0.0783 -0.19444 0.0816 -0.20185 C 0.0842 -0.21412 0.08958 -0.22801 0.09462 -0.23888 C 0.09757 -0.24537 0.10122 -0.25277 0.10278 -0.26018 C 0.10087 -0.26458 0.09722 -0.25902 0.09462 -0.2581 C 0.09254 -0.25578 0.08247 -0.24838 0.08021 -0.24768 C 0.07865 -0.24583 0.07691 -0.24444 0.07535 -0.24282 C 0.07431 -0.24166 0.07205 -0.23958 0.07205 -0.23958 C 0.06944 -0.23333 0.0658 -0.22777 0.06302 -0.22152 C 0.05799 -0.20972 0.05521 -0.19699 0.04913 -0.18588 C 0.04219 -0.17314 0.03299 -0.16226 0.025 -0.15046 C 0.01163 -0.13078 -0.00139 -0.11064 -0.01354 -0.08935 C -0.01753 -0.08217 -0.02153 -0.07407 -0.02621 -0.06782 C -0.03333 -0.05833 -0.04288 -0.05231 -0.05 -0.04282 C -0.05312 -0.03865 -0.05781 -0.0324 -0.06233 -0.03078 C -0.08906 -0.00555 -0.1125 0.02454 -0.13854 0.0507 C -0.14757 0.05973 -0.15851 0.0676 -0.1684 0.07477 C -0.1809 0.08403 -0.1934 0.09445 -0.20503 0.10533 C -0.21024 0.11019 -0.21649 0.11389 -0.2217 0.11899 C -0.24635 0.14329 -0.27118 0.16644 -0.29913 0.18334 C -0.3217 0.18125 -0.31996 0.18912 -0.32344 0.17037 C -0.32465 0.15047 -0.32535 0.15718 -0.32413 0.125 C -0.32378 0.11713 -0.32049 0.1088 -0.31771 0.10209 C -0.31371 0.09283 -0.3099 0.08172 -0.3033 0.07477 C -0.29323 0.06436 -0.28194 0.05625 -0.27257 0.04468 C -0.26632 0.03704 -0.26042 0.02894 -0.25451 0.02107 C -0.25035 0.01551 -0.2474 0.00857 -0.24306 0.00301 C -0.23594 -0.00625 -0.22812 -0.01504 -0.22049 -0.02361 C -0.21875 -0.02777 -0.21493 -0.03032 -0.21233 -0.03356 C -0.20312 -0.04537 -0.19323 -0.0581 -0.18524 -0.07129 C -0.16163 -0.11041 -0.1375 -0.1493 -0.11528 -0.18981 C -0.10486 -0.20879 -0.09253 -0.22824 -0.08576 -0.25046 C -0.09722 -0.25555 -0.11406 -0.24537 -0.12552 -0.2412 C -0.13385 -0.23495 -0.1434 -0.23148 -0.15174 -0.22523 C -0.16701 -0.21365 -0.18073 -0.19838 -0.19601 -0.18657 C -0.19965 -0.18379 -0.20243 -0.17893 -0.20573 -0.17546 C -0.21163 -0.16921 -0.22378 -0.15648 -0.23125 -0.1537 C -0.24236 -0.14444 -0.25503 -0.13703 -0.26806 -0.13449 C -0.27361 -0.13148 -0.28021 -0.13125 -0.28611 -0.13032 C -0.29201 -0.12847 -0.29722 -0.12801 -0.3033 -0.12801 " pathEditMode="fixed" ptsTypes="ffffffffffffffffffffffffffffffffffffffffffffffA">
                                      <p:cBhvr>
                                        <p:cTn id="72" dur="50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0.0118 0.00301 0.02378 0.0044 0.03593 0.00509 C 0.0434 0.00463 0.05104 0.00532 0.05833 0.00324 C 0.06892 -2.59259E-6 0.07899 -0.00509 0.08923 -0.00903 C 0.09444 -0.01111 0.09982 -0.01227 0.10486 -0.01505 C 0.10989 -0.01782 0.11527 -0.01944 0.12014 -0.02268 C 0.12448 -0.02546 0.12934 -0.02963 0.13402 -0.03148 C 0.13541 -0.03264 0.13906 -0.03611 0.14045 -0.03657 C 0.14409 -0.04074 0.14843 -0.04398 0.15156 -0.04884 C 0.15555 -0.05509 0.15989 -0.06134 0.16336 -0.06805 C 0.16545 -0.07222 0.16718 -0.07685 0.16944 -0.08079 C 0.17899 -0.09699 0.18767 -0.11389 0.19236 -0.1338 C 0.19271 -0.13796 0.19357 -0.1419 0.19427 -0.14583 C 0.19479 -0.16481 0.19444 -0.18403 0.1908 -0.20231 C 0.18871 -0.22523 0.17916 -0.25718 0.16909 -0.27569 C 0.1684 -0.27917 0.16649 -0.28148 0.16493 -0.28426 C 0.15798 -0.29653 0.14948 -0.30463 0.13975 -0.31296 C 0.13663 -0.31574 0.13073 -0.3206 0.12708 -0.32199 C 0.12396 -0.32477 0.12569 -0.32361 0.12205 -0.32569 C 0.12048 -0.32662 0.11684 -0.32755 0.11684 -0.32755 C 0.11354 -0.33032 0.10972 -0.33194 0.10573 -0.33264 C 0.10382 -0.33403 0.10173 -0.33426 0.09965 -0.33472 C 0.09635 -0.33588 0.09271 -0.3375 0.08923 -0.33819 C 0.08472 -0.34051 0.08767 -0.33935 0.07968 -0.34028 C 0.07847 -0.34051 0.07586 -0.34074 0.07586 -0.34074 C 0.06111 -0.34468 0.04132 -0.34167 0.02934 -0.34143 C 0.01823 -0.34005 0.00729 -0.33773 -0.00382 -0.3368 C -0.00608 -0.33588 -0.00782 -0.33472 -0.01025 -0.33426 C -0.01823 -0.33125 -0.0257 -0.32593 -0.03316 -0.32106 C -0.03559 -0.31944 -0.0375 -0.3169 -0.04011 -0.31597 C -0.04775 -0.30972 -0.05556 -0.30116 -0.06302 -0.2956 C -0.06407 -0.29375 -0.06563 -0.29329 -0.06684 -0.29143 C -0.06927 -0.28773 -0.0717 -0.28403 -0.07414 -0.28032 C -0.07743 -0.27546 -0.07969 -0.26898 -0.08247 -0.26343 C -0.08698 -0.2544 -0.09184 -0.24583 -0.09618 -0.23657 C -0.09896 -0.23079 -0.10052 -0.2243 -0.10348 -0.21875 C -0.10521 -0.21088 -0.10973 -0.20347 -0.11216 -0.19583 C -0.11476 -0.18773 -0.1158 -0.1787 -0.1165 -0.16991 C -0.11598 -0.15718 -0.11615 -0.14907 -0.11372 -0.13773 C -0.11268 -0.12755 -0.10973 -0.1169 -0.10695 -0.10718 C -0.10539 -0.10185 -0.10243 -0.09699 -0.1007 -0.0919 C -0.09879 -0.08634 -0.09445 -0.07731 -0.08976 -0.07523 C -0.08386 -0.06875 -0.07483 -0.06389 -0.06719 -0.06296 C -0.06354 -0.0618 -0.06007 -0.06088 -0.05643 -0.06042 C -0.05434 -0.05949 -0.05226 -0.05926 -0.05 -0.05903 C -0.0342 -0.0537 -0.01823 -0.05093 -0.00191 -0.0493 C 0.00607 -0.04954 0.01406 -0.04977 0.02205 -0.05069 C 0.02465 -0.05208 0.02743 -0.05255 0.03021 -0.05324 C 0.03646 -0.05741 0.04357 -0.0581 0.04965 -0.06343 C 0.05434 -0.06759 0.05902 -0.07153 0.06371 -0.07569 C 0.06614 -0.07778 0.06857 -0.08218 0.07135 -0.08333 C 0.08402 -0.09537 0.09427 -0.10926 0.10225 -0.12708 C 0.10295 -0.13032 0.10451 -0.1338 0.10538 -0.1368 C 0.10625 -0.13981 0.10607 -0.14375 0.10729 -0.14653 C 0.10764 -0.14977 0.10798 -0.15255 0.10868 -0.15555 C 0.10972 -0.16875 0.11041 -0.19861 0.10416 -0.21319 C 0.09427 -0.23588 0.06684 -0.25162 0.04809 -0.25324 C 0.04062 -0.25278 0.03593 -0.25023 0.02899 -0.24768 C 0.02482 -0.24305 0.01857 -0.24028 0.01371 -0.23657 C 0.00486 -0.22963 -0.00295 -0.21898 -0.0092 -0.2081 C -0.0099 -0.20532 -0.01181 -0.20393 -0.01302 -0.20139 C -0.01598 -0.1956 -0.01823 -0.18889 -0.02066 -0.18264 C -0.02153 -0.17824 -0.02275 -0.17477 -0.02327 -0.17037 C -0.02344 -0.16829 -0.02414 -0.16435 -0.02414 -0.16435 C -0.02379 -0.15347 -0.02535 -0.13194 -0.01979 -0.12153 C -0.0191 -0.11829 -0.01754 -0.11713 -0.01528 -0.11597 C -0.01216 -0.11273 -0.0099 -0.11018 -0.00608 -0.10926 C -0.00243 -0.10718 0.00017 -0.10671 0.00416 -0.10625 C 0.01684 -0.10648 0.02968 -0.10648 0.04236 -0.10833 C 0.04566 -0.10949 0.0493 -0.11134 0.0526 -0.1118 C 0.06597 -0.11805 0.07743 -0.1287 0.09045 -0.13565 C 0.09461 -0.14028 0.10434 -0.14815 0.10764 -0.15347 C 0.11041 -0.1581 0.11406 -0.16134 0.11684 -0.16574 C 0.11961 -0.16991 0.12222 -0.17454 0.12517 -0.17847 C 0.13038 -0.18542 0.13611 -0.19329 0.14045 -0.20139 C 0.14444 -0.2088 0.14687 -0.21759 0.15034 -0.22523 C 0.15173 -0.23194 0.15399 -0.23796 0.15607 -0.24421 C 0.15764 -0.24861 0.15746 -0.25324 0.1592 -0.25741 C 0.16024 -0.2625 0.16093 -0.26759 0.16215 -0.27268 C 0.1625 -0.27407 0.16371 -0.27662 0.16371 -0.27662 " pathEditMode="fixed" ptsTypes="fffffffffffffffffffffffffffffffffffffffffffffffffffffffffffffffffffffffffffffffA">
                                      <p:cBhvr>
                                        <p:cTn id="74" dur="2000" spd="-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32084E-6 C 0.00035 -0.0111 2.5E-6 -0.02221 0.00087 -0.03308 C 0.00139 -0.03909 0.00903 -0.05459 0.01094 -0.06107 C 0.01441 -0.07264 0.01597 -0.08605 0.02101 -0.09669 C 0.02222 -0.10201 0.02327 -0.10664 0.0257 -0.11127 C 0.02726 -0.11774 0.02917 -0.12121 0.03108 -0.12723 C 0.0342 -0.13764 0.03646 -0.14851 0.04132 -0.15776 C 0.04219 -0.16308 0.04358 -0.16701 0.04584 -0.17118 C 0.0467 -0.17534 0.0474 -0.17997 0.04861 -0.18344 C 0.04896 -0.18483 0.04983 -0.18621 0.05035 -0.18714 C 0.05104 -0.18876 0.05174 -0.19061 0.05226 -0.192 C 0.05452 -0.19963 0.05521 -0.2075 0.05868 -0.21397 C 0.06146 -0.22993 0.06702 -0.24451 0.0724 -0.25908 C 0.07431 -0.2644 0.07465 -0.26903 0.07709 -0.27388 C 0.07847 -0.27967 0.08143 -0.28429 0.08351 -0.28985 C 0.0849 -0.30002 0.08872 -0.30951 0.09167 -0.31899 C 0.09479 -0.32917 0.09757 -0.33958 0.10087 -0.34953 C 0.10313 -0.35623 0.104 -0.36294 0.10729 -0.36919 C 0.10886 -0.37567 0.11007 -0.3833 0.11285 -0.38885 C 0.11511 -0.3981 0.11788 -0.40874 0.12205 -0.41684 C 0.12344 -0.42447 0.12222 -0.42054 0.12656 -0.4291 C 0.12726 -0.43026 0.12847 -0.4328 0.12847 -0.4328 C 0.12952 -0.43766 0.13351 -0.44483 0.13663 -0.44737 C 0.13993 -0.45385 0.13837 -0.45154 0.13663 -0.44367 C 0.13368 -0.43049 0.13611 -0.43928 0.13386 -0.43165 C 0.13281 -0.42147 0.13212 -0.41106 0.13108 -0.40088 C 0.13038 -0.36919 0.13229 -0.33657 0.11823 -0.30928 C 0.11615 -0.29864 0.11268 -0.28961 0.11007 -0.27874 C 0.10747 -0.26856 0.10573 -0.25815 0.10278 -0.24821 C 0.10104 -0.23572 0.09913 -0.22438 0.09531 -0.21305 C 0.09288 -0.19755 0.08837 -0.18367 0.08525 -0.16863 C 0.07743 -0.13023 0.0684 -0.09137 0.05868 -0.0539 C 0.05313 -0.03262 0.04618 -0.0118 0.04132 0.00972 C 0.03212 0.04927 0.02327 0.08975 0.01372 0.12954 C 0.00781 0.15429 0.00365 0.17974 -0.00364 0.20402 C -0.00555 0.21929 -0.00868 0.23433 -0.01285 0.24913 C -0.01406 0.25931 -0.01562 0.26879 -0.0184 0.27851 C -0.01927 0.28614 -0.02274 0.30974 -0.01927 0.31668 C -0.01753 0.32015 -0.01319 0.31575 -0.01007 0.31529 C -0.00104 0.29563 0.00018 0.27897 0.00538 0.25769 C 0.01042 0.23733 0.01528 0.21721 0.02205 0.19801 C 0.02448 0.18274 0.02917 0.17071 0.0349 0.15753 C 0.03698 0.14573 0.04427 0.1307 0.04775 0.12098 C 0.05122 0.1108 0.05452 0.10132 0.05868 0.0916 C 0.06077 0.07957 0.06771 0.06685 0.0724 0.05621 C 0.07917 0.04002 0.08472 0.02244 0.09254 0.0074 C 0.09514 0.00254 0.09584 -0.0037 0.09809 -0.00856 C 0.1007 -0.01434 0.10643 -0.02568 0.10643 -0.02568 C 0.1092 -0.03771 0.11493 -0.0458 0.11823 -0.05737 C 0.125 -0.08166 0.13854 -0.10294 0.14775 -0.12584 C 0.15521 -0.14434 0.16163 -0.16424 0.16962 -0.18205 C 0.17188 -0.18714 0.17535 -0.19153 0.17709 -0.19685 C 0.18334 -0.21721 0.19288 -0.23757 0.20174 -0.25561 C 0.20573 -0.26371 0.20816 -0.27296 0.21181 -0.28129 C 0.21702 -0.29308 0.22309 -0.30372 0.22847 -0.31529 C 0.23507 -0.3294 0.24115 -0.34143 0.25139 -0.35091 C 0.25452 -0.33958 0.24931 -0.31622 0.24775 -0.30326 C 0.24566 -0.28545 0.24254 -0.2681 0.23941 -0.25052 C 0.23698 -0.23641 0.23629 -0.22161 0.23299 -0.20773 C 0.23195 -0.19431 0.22865 -0.18159 0.2257 -0.16863 C 0.22431 -0.15614 0.22396 -0.14481 0.22014 -0.13324 C 0.21979 -0.13 0.21962 -0.12676 0.21927 -0.12353 C 0.21875 -0.11982 0.21788 -0.11612 0.21736 -0.11242 C 0.21597 -0.10109 0.21702 -0.08929 0.21459 -0.07819 C 0.2125 -0.05367 0.21146 -0.02892 0.20729 -0.00486 C 0.20486 0.03285 0.20313 0.0761 0.19636 0.11242 C 0.19393 0.12561 0.19323 0.13833 0.18993 0.15128 C 0.18837 0.15753 0.18611 0.16956 0.18611 0.16956 " pathEditMode="fixed" ptsTypes="fffffffffffffffffffffffffffffffffffffffffffffffffffffffffffffffffffA">
                                      <p:cBhvr>
                                        <p:cTn id="76" dur="5000" spd="-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C -0.01042 -0.00208 -0.02465 -0.00602 -0.03663 -0.00717 C -0.04115 -0.00764 -0.04549 -0.00787 -0.05 -0.0081 C -0.05243 -0.00833 -0.05712 -0.00856 -0.05712 -0.00856 C -0.06441 -0.01111 -0.07187 -0.01042 -0.07934 -0.01227 C -0.08889 -0.01458 -0.09844 -0.01713 -0.10799 -0.01875 C -0.11406 -0.02153 -0.1217 -0.02292 -0.12812 -0.02384 C -0.13646 -0.02639 -0.14479 -0.0294 -0.1533 -0.03102 C -0.15746 -0.03264 -0.16146 -0.03403 -0.16562 -0.03449 C -0.17049 -0.03704 -0.17552 -0.03796 -0.18055 -0.03958 C -0.18767 -0.0419 -0.19462 -0.04514 -0.20191 -0.04676 C -0.20885 -0.05023 -0.21597 -0.05347 -0.22292 -0.05602 C -0.22743 -0.05972 -0.23316 -0.06273 -0.23819 -0.06505 C -0.24826 -0.08055 -0.20503 -0.06967 -0.20295 -0.06967 C -0.19549 -0.07037 -0.18802 -0.07199 -0.18055 -0.07268 C -0.16753 -0.07592 -0.15347 -0.07407 -0.14045 -0.07384 C -0.11823 -0.07222 -0.09618 -0.06805 -0.07396 -0.0662 C -0.03663 -0.06319 0.00087 -0.06435 0.0382 -0.06204 C 0.05434 -0.05995 0.07101 -0.05787 0.08715 -0.05694 C 0.10608 -0.05417 0.125 -0.05347 0.14392 -0.05231 C 0.14983 -0.05278 0.15399 -0.05185 0.15885 -0.05555 C 0.16458 -0.06435 0.16719 -0.07407 0.16997 -0.08495 C 0.17014 -0.0868 0.17031 -0.08866 0.17066 -0.09051 C 0.17101 -0.09213 0.17188 -0.0956 0.17188 -0.0956 C 0.1724 -0.10347 0.17344 -0.10671 0.17222 -0.11597 C 0.17118 -0.12384 0.15903 -0.13217 0.15417 -0.1338 C 0.15104 -0.13472 0.14826 -0.1368 0.14514 -0.13796 C 0.13073 -0.14375 0.11389 -0.14305 0.09896 -0.14398 C 0.09479 -0.14467 0.09063 -0.14606 0.08629 -0.14653 C 0.07951 -0.14861 0.08281 -0.14792 0.07639 -0.14861 C 0.06337 -0.15208 0.05017 -0.15417 0.03715 -0.15764 C 0.01059 -0.16481 -0.0158 -0.17523 -0.04271 -0.17963 C -0.0533 -0.18403 -0.06493 -0.18518 -0.07587 -0.18819 C -0.08871 -0.1919 -0.10139 -0.1956 -0.11441 -0.19838 C -0.11875 -0.20069 -0.12274 -0.20185 -0.12743 -0.20255 C -0.13906 -0.20694 -0.15052 -0.2118 -0.16215 -0.21574 C -0.16632 -0.21875 -0.17101 -0.21921 -0.17552 -0.2213 C -0.18229 -0.2243 -0.18924 -0.22893 -0.19618 -0.23102 C -0.20191 -0.23449 -0.20746 -0.23796 -0.21337 -0.24074 C -0.21458 -0.24213 -0.21597 -0.24282 -0.21719 -0.24421 C -0.21823 -0.24537 -0.21979 -0.24838 -0.21979 -0.24838 C -0.22187 -0.25579 -0.22604 -0.2625 -0.22865 -0.26967 C -0.21927 -0.27824 -0.20295 -0.27708 -0.19271 -0.27731 C -0.18628 -0.27708 -0.17951 -0.27824 -0.17326 -0.27639 C -0.16962 -0.27523 -0.16215 -0.27384 -0.16215 -0.27384 C -0.12795 -0.26204 -0.08924 -0.2669 -0.05486 -0.2662 C -0.03437 -0.26481 -0.01354 -0.2662 0.00695 -0.26319 C 0.01111 -0.26342 0.01545 -0.2625 0.01945 -0.26412 C 0.02708 -0.26713 0.03142 -0.27616 0.0382 -0.28032 C 0.0401 -0.28287 0.04201 -0.28403 0.04392 -0.28657 C 0.04462 -0.2875 0.04618 -0.28819 0.04618 -0.28912 " pathEditMode="fixed" ptsTypes="ffffffffffffffffffffffffffffffffffffffffffffffffffA">
                                      <p:cBhvr>
                                        <p:cTn id="78" dur="50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4 C -0.00174 0.00486 -0.00295 0.00972 -0.00434 0.01481 C -0.00504 0.02453 -0.00625 0.03402 -0.00712 0.04375 C -0.00625 0.09027 -0.0092 0.07939 -0.00434 0.10162 C -0.0033 0.11458 -0.00243 0.12939 0.0033 0.1405 C 0.00555 0.15 0.01215 0.15902 0.0184 0.16435 C 0.02118 0.16689 0.02413 0.16944 0.02691 0.17199 C 0.02778 0.17291 0.02969 0.17453 0.02969 0.17453 C 0.03194 0.17893 0.03611 0.18287 0.0401 0.18449 C 0.04323 0.18888 0.04531 0.19074 0.04948 0.19328 C 0.05625 0.203 0.06892 0.20949 0.07778 0.21597 C 0.08194 0.21898 0.08455 0.22291 0.08906 0.22476 C 0.09271 0.2287 0.09514 0.23171 0.09948 0.23356 C 0.11007 0.24513 0.12569 0.25578 0.13906 0.25995 C 0.15069 0.26759 0.16423 0.26875 0.17691 0.27129 C 0.18732 0.27037 0.19757 0.2699 0.20798 0.26875 C 0.21267 0.26828 0.21649 0.26481 0.22118 0.26388 C 0.23021 0.25856 0.23976 0.25555 0.24861 0.25 C 0.25121 0.24838 0.25364 0.24675 0.25607 0.2449 C 0.25746 0.24375 0.25851 0.24213 0.25989 0.2412 C 0.27031 0.23425 0.28212 0.23148 0.29288 0.22615 C 0.30139 0.22199 0.30955 0.21759 0.3184 0.21481 C 0.32378 0.21111 0.3342 0.20532 0.3401 0.20347 C 0.34392 0.20046 0.34774 0.19791 0.35139 0.19467 C 0.35382 0.18819 0.35694 0.18263 0.35885 0.17569 C 0.36128 0.16736 0.3618 0.15787 0.36371 0.1493 C 0.36441 0.14282 0.36476 0.13657 0.36649 0.13055 C 0.3684 0.11643 0.37014 0.10023 0.375 0.08773 C 0.37726 0.06759 0.38194 0.04953 0.38628 0.02986 C 0.3901 0.01296 0.39236 -0.00533 0.39757 -0.02176 C 0.3993 -0.03635 0.40312 -0.05 0.40521 -0.06459 C 0.40764 -0.08195 0.40885 -0.09977 0.40989 -0.11737 C 0.40903 -0.15811 0.40885 -0.19213 0.39757 -0.22917 C 0.39653 -0.23797 0.39427 -0.24422 0.39097 -0.25186 C 0.38941 -0.2625 0.38576 -0.27037 0.3816 -0.27963 C 0.37812 -0.28727 0.37743 -0.2926 0.37205 -0.29723 C 0.37083 -0.30255 0.36788 -0.30301 0.36458 -0.30602 C 0.36215 -0.31065 0.35538 -0.31783 0.35139 -0.31991 C 0.3434 -0.33056 0.3533 -0.31852 0.34566 -0.32477 C 0.33958 -0.32963 0.33368 -0.33588 0.32778 -0.34121 C 0.31146 -0.35556 0.28958 -0.36737 0.27031 -0.37014 C 0.25955 -0.37338 0.24809 -0.37292 0.23715 -0.37524 C 0.22274 -0.38311 0.19705 -0.38172 0.1816 -0.38264 C 0.15469 -0.38195 0.13264 -0.38056 0.10712 -0.37524 C 0.0967 -0.36922 0.08489 -0.36459 0.07396 -0.36019 C 0.06719 -0.35301 0.05903 -0.35024 0.05139 -0.34491 C 0.04253 -0.33866 0.03403 -0.33079 0.025 -0.32477 C 0.01389 -0.31737 0.02066 -0.32524 0.01076 -0.31598 C -0.00486 -0.30139 -0.02153 -0.28588 -0.03542 -0.26829 C -0.04445 -0.25695 -0.05174 -0.24422 -0.0599 -0.23172 C -0.06233 -0.22315 -0.05903 -0.23334 -0.06563 -0.22176 C -0.06736 -0.21852 -0.06858 -0.21482 -0.07031 -0.21158 C -0.07726 -0.19931 -0.08594 -0.1882 -0.09202 -0.17524 C -0.10052 -0.15695 -0.10886 -0.13866 -0.1184 -0.12107 C -0.11945 -0.11922 -0.11962 -0.1169 -0.12031 -0.11482 C -0.12413 -0.10487 -0.12865 -0.09561 -0.13264 -0.08588 C -0.13698 -0.07524 -0.13924 -0.06575 -0.14479 -0.05579 C -0.14809 -0.04028 -0.15608 -0.02686 -0.1599 -0.01158 C -0.16372 0.0037 -0.16875 0.01921 -0.17136 0.03495 C -0.17413 0.05115 -0.17483 0.06875 -0.17604 0.08518 C -0.175 0.11041 -0.17292 0.12615 -0.16754 0.1493 C -0.16649 0.16365 -0.16511 0.18009 -0.1599 0.19328 C -0.15799 0.2081 -0.14566 0.23402 -0.13455 0.23865 C -0.13004 0.24282 -0.1257 0.24768 -0.12031 0.25 C -0.1 0.26967 -0.07222 0.27615 -0.04774 0.27893 C -0.02761 0.27824 -0.00729 0.28009 0.01267 0.27638 C 0.02396 0.2743 0.03628 0.27106 0.04757 0.26759 C 0.0566 0.26481 0.06476 0.25925 0.07396 0.25763 C 0.0967 0.2456 0.1191 0.23495 0.14097 0.2199 C 0.14548 0.21666 0.15017 0.21412 0.15416 0.20972 C 0.15607 0.20763 0.15764 0.20509 0.15989 0.20347 C 0.16319 0.20115 0.17031 0.19838 0.17031 0.19838 C 0.17552 0.19143 0.18194 0.18634 0.18819 0.18078 C 0.18993 0.17939 0.19045 0.17638 0.19201 0.17453 C 0.1941 0.17222 0.19653 0.17037 0.19861 0.16828 C 0.20052 0.1662 0.20243 0.16412 0.20416 0.16203 C 0.22899 0.13148 0.25156 0.09861 0.27396 0.06504 C 0.27569 0.0625 0.27986 0.05925 0.2816 0.05625 C 0.29236 0.03703 0.30312 0.01689 0.30989 -0.00533 C 0.31476 -0.04028 0.32569 -0.07362 0.33055 -0.10857 C 0.33333 -0.14769 0.33246 -0.17477 0.33246 -0.22037 " pathEditMode="fixed" ptsTypes="ffffffffffffffffffffffffffffffffffffffffffffffffffffffffffffffffffffffffffffffffA">
                                      <p:cBhvr>
                                        <p:cTn id="80" dur="500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8758E-6 C -0.00121 0.01226 -0.00538 0.0236 -0.00885 0.03539 C -0.00972 0.04071 -0.01007 0.04395 -0.01232 0.04835 C -0.01475 0.05899 -0.02083 0.08166 -0.02829 0.08744 C -0.03107 0.08975 -0.0342 0.09137 -0.03715 0.09322 C -0.04444 0.09808 -0.06423 0.09646 -0.06979 0.09669 C -0.0842 0.09623 -0.11354 0.09854 -0.13003 0.09322 C -0.13559 0.08952 -0.14201 0.08675 -0.14687 0.08143 C -0.16059 0.06662 -0.17326 0.04858 -0.18576 0.03192 C -0.19097 0.02498 -0.19375 0.01411 -0.19895 0.00717 C -0.20243 -0.01642 -0.19704 -0.02914 -0.19288 -0.05181 C -0.18819 -0.07703 -0.1835 -0.11288 -0.17066 -0.13324 C -0.16701 -0.13902 -0.1618 -0.14295 -0.15746 -0.14735 C -0.15607 -0.14874 -0.15538 -0.15105 -0.15382 -0.15198 C -0.15086 -0.15383 -0.14409 -0.15452 -0.14062 -0.15545 C -0.13211 -0.15498 -0.12326 -0.15707 -0.11493 -0.15429 C -0.11215 -0.15336 -0.10972 -0.14504 -0.10972 -0.14504 C -0.10816 -0.13671 -0.1059 -0.12861 -0.10434 -0.12029 C -0.10329 -0.10641 -0.09861 -0.08605 -0.10972 -0.07888 C -0.12239 -0.08304 -0.13472 -0.09091 -0.14774 -0.09415 C -0.15312 -0.09808 -0.1585 -0.10294 -0.16458 -0.10479 C -0.1677 -0.10756 -0.17066 -0.1108 -0.17343 -0.11427 C -0.17691 -0.12329 -0.17673 -0.12005 -0.17777 -0.13324 C -0.17743 -0.14157 -0.17795 -0.14989 -0.17691 -0.15799 C -0.17552 -0.16863 -0.17118 -0.17788 -0.16805 -0.18737 C -0.16493 -0.19731 -0.16354 -0.20842 -0.16007 -0.21813 C -0.15503 -0.23201 -0.1493 -0.24589 -0.14236 -0.25815 C -0.14062 -0.26509 -0.14253 -0.25908 -0.13715 -0.26764 C -0.13142 -0.27689 -0.12621 -0.28892 -0.11857 -0.29586 C -0.10347 -0.32315 -0.07673 -0.34027 -0.05208 -0.34652 C -0.04323 -0.35114 -0.03402 -0.35299 -0.02465 -0.35484 C -0.02239 -0.356 -0.02013 -0.35785 -0.0177 -0.35831 C -0.0118 -0.3597 -3.61111E-6 -0.36063 -3.61111E-6 -0.36063 C 0.02605 -0.35993 0.05938 -0.36086 0.08594 -0.35022 C 0.09358 -0.34721 0.10035 -0.34189 0.10799 -0.33842 C 0.11667 -0.33032 0.1283 -0.32431 0.13733 -0.31714 C 0.1448 -0.31136 0.15087 -0.3028 0.15764 -0.29586 C 0.16181 -0.28637 0.16632 -0.27689 0.17084 -0.26764 C 0.17188 -0.26301 0.17327 -0.25885 0.17535 -0.25468 C 0.18004 -0.2334 0.18056 -0.2186 0.18143 -0.1957 C 0.18108 -0.17326 0.1816 -0.15082 0.18056 -0.12838 C 0.18039 -0.12537 0.17865 -0.12306 0.17796 -0.12029 C 0.17587 -0.11288 0.17639 -0.10294 0.16997 -0.10016 C 0.16007 -0.10155 0.15209 -0.10664 0.14254 -0.10964 C 0.14046 -0.11103 0.13802 -0.11126 0.13629 -0.11311 C 0.13542 -0.11404 0.13525 -0.11566 0.13455 -0.11658 C 0.13386 -0.11751 0.13282 -0.1182 0.13195 -0.1189 C 0.12882 -0.12537 0.13108 -0.12167 0.12483 -0.12954 C 0.11962 -0.13625 0.11459 -0.14874 0.1125 -0.15799 C 0.11285 -0.16377 0.11268 -0.16979 0.11337 -0.17557 C 0.11459 -0.18505 0.12014 -0.19431 0.12223 -0.20379 C 0.1257 -0.21906 0.12813 -0.23502 0.13282 -0.24982 C 0.13577 -0.27018 0.14792 -0.2792 0.16198 -0.2829 C 0.16823 -0.28267 0.18855 -0.2829 0.19914 -0.28059 C 0.20782 -0.27874 0.2158 -0.27365 0.22483 -0.27226 C 0.23594 -0.2681 0.24705 -0.26324 0.25851 -0.26162 C 0.26754 -0.25769 0.27657 -0.25399 0.28594 -0.25098 C 0.29601 -0.24358 0.30625 -0.2378 0.31598 -0.22993 C 0.3191 -0.22739 0.32309 -0.22623 0.3257 -0.22276 C 0.33438 -0.21143 0.34514 -0.18413 0.35052 -0.16863 C 0.35348 -0.16007 0.35278 -0.15267 0.35764 -0.14504 C 0.3599 -0.13578 0.36146 -0.12584 0.36563 -0.11774 C 0.36823 -0.10756 0.37032 -0.09715 0.37362 -0.08721 C 0.37466 -0.07587 0.37605 -0.06431 0.37709 -0.05297 C 0.37674 -0.04187 0.37709 -0.02776 0.37448 -0.01642 C 0.37275 -0.00833 0.36997 -0.00092 0.36823 0.00717 C 0.36667 0.01481 0.36563 0.02082 0.36198 0.0273 C 0.3573 0.04603 0.36216 0.03077 0.35591 0.04372 C 0.35174 0.05251 0.34896 0.06338 0.34341 0.07079 C 0.33855 0.07726 0.33125 0.0805 0.32483 0.08258 C 0.31927 0.08744 0.3099 0.08675 0.30365 0.08744 C 0.27344 0.08605 0.24427 0.08235 0.21424 0.07796 C 0.20469 0.07472 0.19462 0.07032 0.18507 0.06847 C 0.17483 0.06408 0.16441 0.05945 0.154 0.05552 C 0.15 0.05413 0.14862 0.05251 0.14427 0.0495 L 0.14427 0.0495 C 0.14254 0.04881 0.13907 0.04719 0.13907 0.04719 C 0.13542 0.04372 0.13108 0.04141 0.12743 0.03771 C 0.12327 0.03354 0.11927 0.02892 0.11511 0.02475 C 0.11233 0.0192 0.10834 0.01596 0.10539 0.01064 C 0.10174 0.00393 0.09931 -0.00324 0.0948 -0.00925 C 0.09202 -0.01712 0.08716 -0.02567 0.0823 -0.03169 C 0.07969 -0.03886 0.07761 -0.04534 0.07622 -0.05297 C 0.07709 -0.07471 0.07483 -0.08605 0.09219 -0.09068 C 0.0941 -0.09114 0.10382 -0.09276 0.10539 -0.09299 C 0.11216 -0.09391 0.1257 -0.09553 0.1257 -0.09553 C 0.14323 -0.09415 0.14167 -0.10016 0.14427 -0.08605 C 0.14566 -0.06084 0.14375 -0.03955 0.13733 -0.01642 C 0.1349 -0.00786 0.13421 0.00023 0.13108 0.00833 C 0.1283 0.01573 0.12691 0.02568 0.12049 0.02845 C 0.11789 0.03169 0.1132 0.03632 0.1099 0.03771 C 0.1007 0.04997 0.08872 0.05968 0.07796 0.06963 C 0.07466 0.07264 0.0698 0.07958 0.06563 0.08143 C 0.0632 0.08443 0.0632 0.08467 0.06476 0.08143 " pathEditMode="fixed" ptsTypes="ffffffffffffffffffffffffffffffffffffffffffffffffffffffffffffffffffffffffffFffffffffffffffffffA">
                                      <p:cBhvr>
                                        <p:cTn id="82" dur="500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93 C -0.00191 0.04395 -0.01024 0.10687 0.00365 0.14596 C 0.00521 0.15799 0.01302 0.18367 0.01962 0.19153 C 0.02275 0.20032 0.02952 0.21328 0.03455 0.21999 C 0.03594 0.22554 0.03924 0.2297 0.04254 0.23317 C 0.05261 0.24404 0.0632 0.25908 0.07622 0.26232 C 0.08368 0.26648 0.08368 0.26602 0.09306 0.26486 C 0.09775 0.26278 0.09948 0.25885 0.10278 0.25399 C 0.10313 0.25307 0.1033 0.25191 0.10365 0.25075 C 0.10417 0.2496 0.10504 0.24867 0.10538 0.24728 C 0.10729 0.24034 0.10816 0.23271 0.1099 0.226 C 0.11146 0.20726 0.11337 0.18876 0.10799 0.17072 C 0.10591 0.16378 0.09653 0.15684 0.09219 0.1529 C 0.08681 0.14758 0.08177 0.14134 0.07622 0.13648 C 0.06615 0.12769 0.07657 0.13995 0.06823 0.13162 C 0.06216 0.12561 0.05591 0.11774 0.04879 0.11404 C 0.04445 0.10803 0.04028 0.1041 0.03455 0.10086 C 0.02865 0.09322 0.03611 0.10248 0.02657 0.09369 C 0.02136 0.08929 0.01771 0.08305 0.01163 0.07981 C 0.00677 0.07217 -0.00295 0.05899 -0.00972 0.05367 C -0.01319 0.0458 -0.01875 0.03886 -0.02465 0.03377 C -0.03038 0.02105 -0.03975 0.01365 -0.04687 0.00324 C -0.06267 -0.01989 -0.03871 0.01041 -0.05659 -0.01342 C -0.06684 -0.02706 -0.07743 -0.03979 -0.08663 -0.05459 C -0.08837 -0.06176 -0.08611 -0.05459 -0.09201 -0.06292 C -0.09878 -0.07263 -0.10434 -0.08397 -0.10972 -0.09461 C -0.12274 -0.12098 -0.1335 -0.14989 -0.14496 -0.17719 C -0.14948 -0.18783 -0.15052 -0.20171 -0.15573 -0.21143 C -0.16007 -0.22762 -0.16337 -0.24427 -0.16892 -0.25977 C -0.16996 -0.27296 -0.17153 -0.28661 -0.17604 -0.29863 C -0.17882 -0.33356 -0.18489 -0.36711 -0.18663 -0.4025 C -0.18455 -0.42077 -0.1868 -0.41869 -0.17691 -0.41545 C -0.17361 -0.41082 -0.17083 -0.40805 -0.16632 -0.40597 C -0.1651 -0.40412 -0.16406 -0.4018 -0.16267 -0.40018 C -0.16198 -0.39926 -0.16076 -0.39972 -0.16007 -0.3988 C -0.15937 -0.39787 -0.15972 -0.39625 -0.1592 -0.39533 C -0.15798 -0.39348 -0.15625 -0.39232 -0.15468 -0.3907 C -0.15191 -0.38307 -0.14826 -0.37751 -0.14496 -0.37057 C -0.14132 -0.36294 -0.13819 -0.35299 -0.13524 -0.34467 C -0.12066 -0.30303 -0.10816 -0.25954 -0.10434 -0.21374 C -0.10225 -0.15892 -0.10121 -0.10432 -0.09097 -0.05112 C -0.0868 -0.02984 -0.08368 -0.00833 -0.07864 0.01272 C -0.07656 0.02105 -0.0743 0.03863 -0.0743 0.03863 C -0.07153 0.07564 -0.05486 0.10965 -0.04062 0.14088 C -0.03246 0.15892 -0.02534 0.17812 -0.01666 0.19524 C -0.01284 0.2031 -0.00764 0.20634 -0.00347 0.21282 C 0.01216 0.23849 0.03212 0.2563 0.05313 0.27319 C 0.07361 0.28961 0.09167 0.30627 0.11597 0.31205 C 0.13455 0.32339 0.14445 0.3176 0.1691 0.31691 C 0.17604 0.31367 0.18316 0.3139 0.19028 0.31066 C 0.20313 0.30558 0.21736 0.30026 0.22934 0.29193 C 0.23681 0.28684 0.24861 0.27388 0.25591 0.27088 C 0.26545 0.2607 0.27604 0.25237 0.28507 0.24127 C 0.29323 0.23109 0.28698 0.23433 0.29306 0.23202 C 0.30261 0.21721 0.31268 0.20611 0.32136 0.18922 C 0.34653 0.14088 0.36459 0.08975 0.36823 0.0303 C 0.36788 0.02082 0.36858 0.01134 0.36736 0.00208 C 0.36389 -0.02521 0.35052 -0.04996 0.3382 -0.07101 C 0.3349 -0.0768 0.33247 -0.08374 0.32847 -0.08883 C 0.32761 -0.08998 0.32674 -0.09114 0.3257 -0.0923 C 0.32344 -0.09484 0.32084 -0.09692 0.31875 -0.09947 C 0.30729 -0.11358 0.29132 -0.1307 0.27535 -0.13486 C 0.26702 -0.13393 0.26025 -0.13255 0.25226 -0.13 C 0.25018 -0.12931 0.24827 -0.12746 0.24618 -0.12653 C 0.24445 -0.12584 0.24254 -0.12584 0.2408 -0.12537 C 0.23351 -0.12121 0.22535 -0.11612 0.21788 -0.11242 C 0.20972 -0.10849 0.21719 -0.11497 0.20799 -0.10872 C 0.19757 -0.10178 0.18768 -0.09345 0.17709 -0.08651 C 0.17066 -0.07726 0.16268 -0.06963 0.15591 -0.06037 C 0.14254 -0.04233 0.13386 -0.01735 0.12657 0.00555 C 0.12622 0.00833 0.12622 0.0111 0.1257 0.01388 C 0.125 0.01758 0.12361 0.02082 0.12309 0.02452 C 0.12049 0.04256 0.11945 0.0613 0.11875 0.07981 C 0.1191 0.09276 0.11893 0.10571 0.11962 0.11844 C 0.11997 0.12376 0.12379 0.14018 0.12934 0.13648 C 0.13993 0.14596 0.14931 0.15846 0.16111 0.16447 C 0.16997 0.16887 0.18559 0.16169 0.19566 0.16008 C 0.20035 0.15684 0.20521 0.15406 0.20903 0.1492 C 0.20955 0.14758 0.21007 0.14596 0.21077 0.14458 C 0.21146 0.14296 0.21268 0.14157 0.21337 0.13995 C 0.21528 0.1344 0.21528 0.12885 0.21875 0.12445 C 0.22275 0.1108 0.22222 0.09646 0.21875 0.08212 C 0.21788 0.07865 0.21754 0.07495 0.21684 0.07125 C 0.21632 0.06824 0.21337 0.06223 0.21337 0.06223 C 0.2125 0.05691 0.21111 0.05274 0.20799 0.04927 " pathEditMode="fixed" ptsTypes="ffffffffffffffffffffffffffffffffffffffffffffffffffffffffffffffffffffffffffffffffffffA">
                                      <p:cBhvr>
                                        <p:cTn id="84" dur="30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-0.00052 -0.00232 -0.00347 -0.00833 -0.00486 -0.01019 C -0.00608 -0.01435 -0.00781 -0.01829 -0.0092 -0.02245 C -0.01111 -0.02824 -0.01198 -0.03449 -0.01441 -0.04005 C -0.01528 -0.04491 -0.01632 -0.04977 -0.01753 -0.05463 C -0.01771 -0.05833 -0.01788 -0.06204 -0.01788 -0.06574 C -0.01788 -0.08032 -0.01719 -0.09444 -0.01649 -0.10903 C -0.01632 -0.11458 -0.01649 -0.12384 -0.01371 -0.1287 C -0.01042 -0.14213 -0.00555 -0.16157 0.00556 -0.16644 C 0.01042 -0.1713 0.01719 -0.17222 0.02274 -0.17477 C 0.03195 -0.17894 0.04097 -0.18357 0.0507 -0.18495 C 0.05764 -0.18472 0.07031 -0.1838 0.07691 -0.17894 C 0.08681 -0.17176 0.09583 -0.1625 0.1059 -0.15579 C 0.10781 -0.15208 0.11042 -0.14745 0.1132 -0.14491 C 0.11441 -0.14144 0.11684 -0.13634 0.1191 -0.13426 C 0.12014 -0.13056 0.12327 -0.12245 0.12517 -0.11921 C 0.1257 -0.11644 0.12656 -0.11366 0.12726 -0.11088 C 0.12708 -0.10417 0.12778 -0.08495 0.12483 -0.07824 C 0.12049 -0.06806 0.11267 -0.05926 0.1059 -0.05208 C 0.10087 -0.04676 0.09618 -0.03958 0.09011 -0.03634 C 0.07778 -0.02963 0.0658 -0.025 0.05243 -0.02338 C 0.04479 -0.02361 0.03733 -0.02361 0.02969 -0.02384 C 0.02483 -0.02407 0.01684 -0.02755 0.01285 -0.03125 C 0.01059 -0.03333 0.00608 -0.03866 0.00313 -0.04005 C -0.00382 -0.04745 -0.01076 -0.05255 -0.01371 -0.06435 C -0.0151 -0.07778 -0.01111 -0.08634 -0.00712 -0.09745 C -0.00434 -0.10532 -0.00208 -0.11389 0.00243 -0.12037 C 0.00365 -0.12546 0.00886 -0.12986 0.01181 -0.13333 C 0.02101 -0.14421 0.03351 -0.15046 0.04497 -0.15579 C 0.04896 -0.15764 0.05347 -0.15857 0.05764 -0.15949 C 0.05955 -0.15995 0.0632 -0.16042 0.0632 -0.16042 C 0.06858 -0.16273 0.08438 -0.16088 0.08698 -0.16088 C 0.0908 -0.16019 0.09392 -0.15903 0.09757 -0.15764 C 0.09913 -0.15625 0.10035 -0.15509 0.10208 -0.1544 C 0.1099 -0.14653 0.1184 -0.14005 0.12517 -0.13009 C 0.1349 -0.11574 0.14184 -0.1 0.14931 -0.0838 C 0.15 -0.0794 0.15122 -0.07569 0.15278 -0.07176 C 0.15504 -0.06574 0.15556 -0.05741 0.1559 -0.05069 C 0.15556 -0.04491 0.15608 -0.03866 0.15452 -0.0331 C 0.15104 -0.0213 0.14479 -0.00972 0.13872 -2.59259E-6 C 0.13438 0.00694 0.13195 0.01528 0.12622 0.0206 C 0.12327 0.02662 0.11719 0.03125 0.11285 0.03542 C 0.1 0.04745 0.0849 0.05278 0.06945 0.05463 C 0.05625 0.05903 0.03785 0.05532 0.02379 0.05324 C 0.02049 0.05046 0.01563 0.05 0.01181 0.04861 C 0.0092 0.04653 0.0066 0.04491 0.00417 0.04236 C 0.00261 0.04074 0.00191 0.03819 0.00035 0.03681 C -0.00052 0.0338 -0.00243 0.03125 -0.00312 0.02801 C -0.00451 0.0213 -0.00521 0.01481 -0.00608 0.00787 C -0.00642 0.0044 -0.00694 0.00393 -0.00712 0.00093 C -0.00746 -0.00255 -0.00781 -0.00972 -0.00781 -0.00972 C -0.00746 -0.0287 -0.00798 -0.02107 -0.00677 -0.0331 C -0.00625 -0.03819 -0.00417 -0.04352 -0.00243 -0.04792 C 0.00313 -0.06227 0.00851 -0.07176 0.01632 -0.0838 C 0.01997 -0.08958 0.02691 -0.09398 0.03212 -0.09653 C 0.0342 -0.09745 0.03611 -0.09884 0.03802 -0.10023 C 0.03889 -0.10093 0.04045 -0.10208 0.04045 -0.10208 " pathEditMode="fixed" ptsTypes="ffffffffffffffffffffffffffffffffffffffffffffffffffffffffA">
                                      <p:cBhvr>
                                        <p:cTn id="86" dur="5000" spd="-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6 C -0.00312 -0.00995 -0.00086 -0.02107 -0.00017 -0.03171 C -0.00034 -0.0463 0.00209 -0.07176 -0.00642 -0.08588 C -0.00885 -0.08542 -0.01024 -0.08241 -0.0125 -0.08148 C -0.01493 -0.07824 -0.01805 -0.07569 -0.02083 -0.07315 C -0.02621 -0.06852 -0.02916 -0.05139 -0.0309 -0.04375 C -0.03142 -0.03727 -0.03159 -0.03032 -0.0335 -0.02431 C -0.03472 -0.01458 -0.03767 -0.00556 -0.03906 0.00417 C -0.03941 0.00648 -0.03958 0.00833 -0.0401 0.01065 C -0.04062 0.01273 -0.04149 0.0169 -0.04149 0.0169 C -0.04253 0.02986 -0.04514 0.04306 -0.04774 0.05556 C -0.04878 0.06042 -0.04861 0.06759 -0.05295 0.06944 C -0.05746 0.06898 -0.06163 0.06829 -0.06597 0.06759 C -0.06753 0.06736 -0.07083 0.06667 -0.07083 0.06667 C -0.07465 0.06458 -0.07864 0.06366 -0.08264 0.06296 C -0.08402 0.06134 -0.08593 0.06111 -0.08767 0.06018 C -0.08871 0.05602 -0.08889 0.05231 -0.08906 0.04768 C -0.08923 0.03403 -0.08958 0.0206 -0.09045 0.00694 C -0.09114 -0.01968 -0.09184 -0.04653 -0.09288 -0.07315 C -0.09323 -0.08079 -0.09375 -0.08819 -0.09566 -0.0956 C -0.09635 -0.09861 -0.10121 -0.10208 -0.10121 -0.10208 C -0.10659 -0.10116 -0.11145 -0.09537 -0.11597 -0.09144 C -0.12135 -0.08681 -0.12639 -0.08333 -0.1309 -0.07732 C -0.13142 -0.07523 -0.13264 -0.07431 -0.13333 -0.07222 C -0.13507 -0.06736 -0.13645 -0.06227 -0.13802 -0.05741 C -0.14218 -0.04444 -0.14444 -0.03009 -0.14774 -0.01667 C -0.15034 -0.00625 -0.15399 0.00393 -0.15711 0.01412 C -0.15781 0.02176 -0.15955 0.02986 -0.16145 0.03727 C -0.1618 0.04213 -0.16336 0.05671 -0.16527 0.06065 C -0.16597 0.06204 -0.16684 0.06296 -0.16736 0.06435 C -0.1684 0.06713 -0.16927 0.07083 -0.17152 0.07222 C -0.17378 0.07361 -0.1776 0.07384 -0.17986 0.07407 C -0.1842 0.07523 -0.1868 0.07477 -0.19184 0.07454 C -0.19305 0.07407 -0.19392 0.07315 -0.19531 0.07268 C -0.1967 0.07153 -0.19739 0.06944 -0.19843 0.06759 C -0.20121 0.05625 -0.20121 0.04444 -0.20399 0.0331 C -0.20486 0.02268 -0.20659 0.01181 -0.20902 0.00185 C -0.20955 -0.00232 -0.21041 -0.00671 -0.21145 -0.01065 C -0.2125 -0.02222 -0.2158 -0.03333 -0.21736 -0.04468 C -0.21857 -0.05394 -0.22014 -0.06435 -0.22361 -0.07269 C -0.22639 -0.07963 -0.23211 -0.08403 -0.23663 -0.08866 C -0.23767 -0.08982 -0.23941 -0.0912 -0.2408 -0.0919 C -0.24184 -0.09236 -0.24392 -0.09329 -0.24392 -0.09329 C -0.25295 -0.09259 -0.26041 -0.09051 -0.26875 -0.08681 C -0.27257 -0.08056 -0.27413 -0.07361 -0.27708 -0.06667 C -0.27968 -0.06019 -0.28264 -0.0537 -0.28559 -0.04745 C -0.28628 -0.04583 -0.28611 -0.04352 -0.28663 -0.0419 C -0.2875 -0.03889 -0.28836 -0.03542 -0.28975 -0.03264 C -0.29149 -0.02153 -0.29531 -0.01065 -0.29531 0.00093 " pathEditMode="fixed" ptsTypes="ffffffffffffffffffffffffffffffffffffffffffffffffA">
                                      <p:cBhvr>
                                        <p:cTn id="88" dur="3000" spd="-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C 0.0066 0.025 0.02309 0.03518 0.0408 0.04329 C 0.0441 0.04491 0.04653 0.04768 0.05 0.04884 C 0.07865 0.04791 0.08385 0.04676 0.1066 0.04213 C 0.11128 0.03796 0.11545 0.03611 0.12083 0.03426 C 0.12465 0.02916 0.13351 0.0206 0.13837 0.01666 C 0.14219 0.00833 0.1474 0.00116 0.15174 -0.00671 C 0.1599 -0.02176 0.16615 -0.03935 0.17413 -0.05463 C 0.1849 -0.07523 0.1941 -0.09699 0.20174 -0.12014 C 0.20278 -0.12662 0.20486 -0.13241 0.2059 -0.13889 C 0.20642 -0.14722 0.20764 -0.15394 0.20833 -0.16227 C 0.20781 -0.17963 0.20799 -0.20139 0.20174 -0.21783 C 0.19566 -0.2338 0.18455 -0.2463 0.17413 -0.25671 C 0.15816 -0.27269 0.17604 -0.25509 0.16667 -0.26574 C 0.16337 -0.26945 0.15851 -0.27107 0.15503 -0.27454 C 0.13767 -0.29144 0.11927 -0.30209 0.09757 -0.30556 C 0.08924 -0.30834 0.08142 -0.30834 0.07257 -0.30903 C 0.05069 -0.30834 0.02986 -0.30764 0.00833 -0.30463 C 0.00017 -0.30023 -0.00833 -0.29977 -0.01667 -0.2956 C -0.02361 -0.29213 -0.03003 -0.28773 -0.03663 -0.28334 C -0.04028 -0.28102 -0.04427 -0.27871 -0.04757 -0.2757 C -0.05104 -0.27269 -0.05747 -0.26574 -0.05747 -0.26574 C -0.06042 -0.25949 -0.06354 -0.2581 -0.06753 -0.25347 C -0.075 -0.24468 -0.08212 -0.2338 -0.08837 -0.22338 C -0.08958 -0.22153 -0.08976 -0.21875 -0.0908 -0.21667 C -0.10295 -0.19398 -0.11458 -0.17361 -0.12257 -0.14792 C -0.12882 -0.12801 -0.13663 -0.10926 -0.13993 -0.08796 C -0.13958 -0.07616 -0.13993 -0.06551 -0.13663 -0.05463 C -0.13594 -0.04769 -0.13368 -0.04329 -0.13247 -0.03681 C -0.12778 -0.01273 -0.12465 0.01389 -0.11493 0.03541 C -0.11285 0.04745 -0.10729 0.05579 -0.1033 0.06666 C -0.10174 0.0706 -0.10122 0.07616 -0.09913 0.07986 C -0.09358 0.08981 -0.08733 0.10023 -0.0809 0.10879 C -0.0684 0.12546 -0.05156 0.13449 -0.03663 0.14653 C -0.01823 0.16134 -1.66667E-6 0.17384 0.0217 0.1787 C 0.0401 0.17754 0.03229 0.17963 0.04253 0.16875 C 0.04531 0.15833 0.04063 0.1743 0.04583 0.16204 C 0.04774 0.15741 0.04844 0.14954 0.04913 0.14444 C 0.04792 0.12986 0.04497 0.12083 0.0342 0.11551 C 0.02413 0.10208 -0.00226 0.08565 -0.01667 0.08333 C -0.02396 0.07847 -0.03021 0.07754 -0.03837 0.07662 C -0.04861 0.07708 -0.0592 0.07477 -0.0691 0.0787 C -0.08507 0.08495 -0.11163 0.10949 -0.1191 0.1287 C -0.1224 0.13704 -0.12587 0.14444 -0.13003 0.15208 C -0.13264 0.16273 -0.12795 0.1456 -0.1342 0.15995 C -0.13542 0.16273 -0.13559 0.16597 -0.13663 0.16875 C -0.13854 0.17407 -0.14132 0.17893 -0.1434 0.18426 C -0.14358 0.18588 -0.14358 0.1875 -0.1441 0.18889 C -0.14479 0.19051 -0.14618 0.19143 -0.1467 0.19329 C -0.14705 0.19444 -0.14913 0.20833 -0.14913 0.21111 " pathEditMode="fixed" ptsTypes="fffffffffffffffffffffffffffffffffffffffffffffffffA">
                                      <p:cBhvr>
                                        <p:cTn id="90" dur="5000" spd="-100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92 C -0.03142 -0.02778 -0.05902 -0.06481 -0.09444 -0.08055 C -0.10833 -0.09375 -0.12378 -0.10463 -0.13802 -0.11736 C -0.14166 -0.1206 -0.13941 -0.11805 -0.1434 -0.12037 C -0.15 -0.1243 -0.15729 -0.12893 -0.16354 -0.13379 C -0.17517 -0.14282 -0.18732 -0.15185 -0.19965 -0.15903 C -0.20243 -0.16065 -0.20503 -0.16319 -0.20798 -0.16458 C -0.21128 -0.16782 -0.21579 -0.17106 -0.21961 -0.17291 C -0.22013 -0.17315 -0.22083 -0.17338 -0.22135 -0.17384 C -0.22187 -0.1743 -0.22222 -0.175 -0.22274 -0.17523 C -0.22413 -0.17592 -0.22691 -0.17708 -0.22691 -0.17708 C -0.22882 -0.17893 -0.2309 -0.1794 -0.23316 -0.18032 C -0.23888 -0.18287 -0.24496 -0.18565 -0.25104 -0.18657 C -0.25277 -0.18657 -0.25486 -0.18773 -0.25625 -0.18634 C -0.25763 -0.18495 -0.2526 -0.17615 -0.25208 -0.17523 C -0.24826 -0.16828 -0.23767 -0.16018 -0.23211 -0.15486 C -0.22239 -0.14514 -0.21215 -0.13819 -0.20138 -0.13102 C -0.19322 -0.12569 -0.19618 -0.1294 -0.19027 -0.125 C -0.18194 -0.11898 -0.17152 -0.11296 -0.16215 -0.11088 C -0.15763 -0.1081 -0.15399 -0.10602 -0.14895 -0.10486 C -0.12638 -0.0919 -0.10225 -0.08565 -0.08003 -0.07083 C -0.0684 -0.06319 -0.05711 -0.05463 -0.04548 -0.04699 C -0.04027 -0.04352 -0.03576 -0.03958 -0.03003 -0.03727 C -0.02413 -0.03148 -0.01684 -0.02824 -0.01007 -0.0243 C -0.00104 -0.01898 0.00834 -0.01365 0.01719 -0.00787 C 0.03143 0.00162 0.04618 0.01042 0.0599 0.02107 C 0.06441 0.02454 0.07066 0.02662 0.07448 0.03172 C 0.079 0.03773 0.08646 0.04769 0.09167 0.05278 C 0.10035 0.06111 0.11042 0.0713 0.11684 0.08264 C 0.11928 0.09236 0.10903 0.09699 0.10348 0.09792 C 0.09653 0.10093 0.08785 0.09792 0.08039 0.09653 C 0.07049 0.09213 0.06198 0.08681 0.05313 0.07917 C 0.04792 0.07477 0.04237 0.06736 0.03681 0.06435 C 0.02743 0.05371 0.0165 0.04537 0.00591 0.03681 C -0.0085 0.025 -0.02187 0.01111 -0.03593 -0.00139 C -0.06441 -0.02662 -0.08941 -0.05903 -0.12309 -0.07129 C -0.12586 -0.07083 -0.12847 -0.07153 -0.13072 -0.06944 C -0.13246 -0.06782 -0.13489 -0.06296 -0.13489 -0.06296 C -0.13784 -0.03588 -0.12534 -0.01157 -0.1151 0.00972 C -0.11041 0.01945 -0.10694 0.0301 -0.10208 0.03959 C -0.09149 0.06019 -0.07673 0.0757 -0.06215 0.09051 C -0.04201 0.11111 -0.0177 0.1338 0.0073 0.14213 C 0.01198 0.14144 0.01042 0.14213 0.01198 0.13797 C 0.01233 0.13472 0.0132 0.13148 0.01372 0.12824 C 0.01355 0.11968 0.01407 0.11204 0.01129 0.1044 C 0.01077 0.09977 0.00903 0.09653 0.00764 0.09236 C 0.00591 0.08704 0.00452 0.08148 0.00243 0.07639 C 0.00122 0.07338 0.00122 0.075 0.00035 0.07269 C -0.00052 0.07014 -0.00156 0.0669 -0.00312 0.06482 " pathEditMode="fixed" ptsTypes="ffffffffffffffffffffffffffffffffffffffffffffffffA">
                                      <p:cBhvr>
                                        <p:cTn id="92" dur="5000" spd="-100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23 C -0.00069 -0.01088 -0.00052 -0.02129 -0.00156 -0.03194 C -0.00208 -0.05 -0.00017 -0.07152 -0.00434 -0.08935 C -0.00555 -0.10208 -0.00677 -0.11435 -0.00989 -0.12662 C -0.01059 -0.13356 -0.01336 -0.14213 -0.01545 -0.14838 C -0.01632 -0.15092 -0.01788 -0.15439 -0.01979 -0.15509 C -0.02014 -0.15463 -0.02135 -0.15324 -0.02152 -0.15254 C -0.02187 -0.15162 -0.02222 -0.14976 -0.02222 -0.14976 C -0.02274 -0.14513 -0.02291 -0.14051 -0.02361 -0.13588 C -0.02326 -0.12338 -0.02326 -0.11041 -0.01944 -0.09861 C -0.0184 -0.09143 -0.01718 -0.08449 -0.01441 -0.07801 C -0.01267 -0.06851 -0.00816 -0.06064 -0.00468 -0.05231 C -0.00277 -0.04791 -0.00173 -0.04282 -0.00052 -0.03796 C 0.00018 -0.03217 0.00226 -0.02083 0.00434 -0.01551 C 0.00486 -0.01226 0.00539 -0.00949 0.00625 -0.00625 C 0.00799 0.01181 0.01129 0.02963 0.01389 0.04746 C 0.01511 0.05533 0.01528 0.06528 0.01806 0.07246 C 0.01841 0.07547 0.0191 0.07848 0.01945 0.08149 C 0.01927 0.08241 0.01962 0.0838 0.0191 0.08426 C 0.01875 0.08473 0.01841 0.08311 0.01806 0.08287 C 0.01736 0.08241 0.01667 0.08218 0.01598 0.08195 C 0.0125 0.08033 0.00868 0.07824 0.00573 0.07524 C 0.00417 0.07385 0.00348 0.07246 0.00157 0.07153 C -0.00225 0.06644 -0.00659 0.0625 -0.01024 0.05718 C -0.01979 0.04306 -0.02864 0.02755 -0.03889 0.01436 C -0.04496 0.00672 -0.05104 -0.00138 -0.05677 -0.00949 C -0.06354 -0.01898 -0.07014 -0.03009 -0.07604 -0.04074 C -0.07864 -0.04537 -0.08246 -0.04953 -0.08541 -0.05393 C -0.09201 -0.06388 -0.09791 -0.0743 -0.10434 -0.08449 C -0.11302 -0.09814 -0.1217 -0.11111 -0.13125 -0.12384 C -0.13333 -0.12662 -0.13489 -0.13032 -0.13715 -0.1331 C -0.14201 -0.13888 -0.14652 -0.14513 -0.15156 -0.15069 C -0.15329 -0.15254 -0.15781 -0.15416 -0.15781 -0.15416 C -0.15954 -0.15231 -0.15954 -0.15162 -0.15989 -0.14838 C -0.15902 -0.11574 -0.14774 -0.08611 -0.13333 -0.06041 C -0.13055 -0.05532 -0.12691 -0.04722 -0.12326 -0.04351 C -0.11823 -0.03819 -0.11354 -0.0324 -0.1092 -0.02592 C -0.10555 -0.02037 -0.10034 -0.01597 -0.0967 -0.01041 C -0.08958 0.0007 -0.08264 0.01274 -0.07604 0.02454 C -0.07517 0.02801 -0.07639 0.02362 -0.07361 0.02871 C -0.06961 0.03588 -0.06562 0.04329 -0.06163 0.05024 C -0.05173 0.0676 -0.04236 0.08588 -0.03402 0.10463 C -0.03107 0.11135 -0.02829 0.11806 -0.02534 0.12477 C -0.02413 0.12732 -0.02291 0.13079 -0.02291 0.13079 C -0.02378 0.13172 -0.02517 0.13056 -0.02639 0.13033 C -0.03246 0.12616 -0.03941 0.12246 -0.04496 0.1169 C -0.05364 0.10834 -0.06128 0.09699 -0.06892 0.08704 C -0.07777 0.0757 -0.08784 0.06574 -0.09704 0.05487 C -0.10104 0.05024 -0.10607 0.04723 -0.11059 0.04352 C -0.12239 0.03403 -0.13437 0.02524 -0.14635 0.01621 C -0.171 -0.00254 -0.19392 -0.02615 -0.22014 -0.04166 C -0.22239 -0.04097 -0.22257 -0.03888 -0.22291 -0.03611 C -0.22204 -0.02314 -0.21614 -0.00902 -0.20781 -0.00162 C -0.20642 0.00394 -0.20173 0.00857 -0.19878 0.01274 C -0.19184 0.02223 -0.18402 0.03102 -0.17777 0.04121 C -0.1743 0.04676 -0.17083 0.05162 -0.16788 0.05764 C -0.16684 0.05973 -0.16562 0.06158 -0.16441 0.06366 C -0.16389 0.06436 -0.16302 0.06598 -0.16302 0.06598 C -0.16232 0.06899 -0.16284 0.0669 -0.16059 0.07153 C -0.16024 0.07246 -0.15954 0.07431 -0.15954 0.07431 " pathEditMode="fixed" ptsTypes="fffffffffffffffffffffffffffffffffffffffffffffffffffffffffffA">
                                      <p:cBhvr>
                                        <p:cTn id="94" dur="5000" spd="-10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28836E-6 C -0.00017 0.00186 -0.00052 0.00394 -0.00052 0.00579 C -0.00052 0.01574 -0.00035 0.02569 1.66667E-6 0.03564 C 0.00035 0.0449 0.00122 0.05462 0.00295 0.06365 C 0.00347 0.06666 0.00382 0.07082 0.00625 0.07267 C 0.00799 0.07406 0.01215 0.07452 0.01389 0.07522 C 0.01806 0.07684 0.0217 0.07938 0.02587 0.081 C 0.03472 0.08077 0.04375 0.08077 0.05261 0.08031 C 0.05625 0.08008 0.05955 0.07684 0.0632 0.07591 C 0.06528 0.07383 0.06788 0.0736 0.07031 0.07198 C 0.0724 0.07059 0.07396 0.06851 0.07604 0.06689 C 0.07726 0.0648 0.07743 0.06342 0.07899 0.0618 C 0.08021 0.05856 0.08212 0.05624 0.08368 0.05346 C 0.08594 0.04953 0.08854 0.04236 0.09184 0.03958 C 0.09514 0.03333 0.09896 0.02685 0.10104 0.01968 C 0.10191 0.00903 0.10087 -0.00069 0.09757 -0.01018 C 0.09653 -0.01596 0.09531 -0.02221 0.09323 -0.02754 C 0.09288 -0.03031 0.09271 -0.03332 0.09184 -0.03587 C 0.09115 -0.03795 0.08941 -0.04212 0.08941 -0.04212 C 0.08889 -0.04605 0.08733 -0.05184 0.08559 -0.05484 C 0.08351 -0.06456 0.08073 -0.07428 0.07708 -0.08308 C 0.075 -0.09349 0.0684 -0.11039 0.06268 -0.11802 C 0.05799 -0.13168 0.05104 -0.14626 0.04306 -0.1569 C 0.04097 -0.16315 0.03333 -0.1738 0.02917 -0.17727 C 0.02552 -0.18398 0.01893 -0.18792 0.01389 -0.19278 C 0.00486 -0.20157 -0.00469 -0.20805 -0.01441 -0.21569 C -0.01944 -0.21962 -0.02465 -0.22309 -0.02969 -0.22703 C -0.03229 -0.22888 -0.03785 -0.23166 -0.03785 -0.23166 C -0.04305 -0.2386 -0.05191 -0.24068 -0.05833 -0.24508 C -0.06892 -0.25248 -0.08142 -0.25688 -0.09288 -0.2622 C -0.1 -0.26568 -0.10729 -0.27054 -0.11476 -0.27239 C -0.1184 -0.2747 -0.12222 -0.27586 -0.12604 -0.27678 C -0.13316 -0.28026 -0.14184 -0.28095 -0.1493 -0.28188 C -0.15295 -0.28234 -0.16024 -0.28326 -0.16024 -0.28326 C -0.16788 -0.28535 -0.175 -0.2865 -0.18281 -0.28697 C -0.19357 -0.29322 -0.2191 -0.29275 -0.23107 -0.29414 C -0.24167 -0.29692 -0.25243 -0.29692 -0.26319 -0.29854 C -0.29705 -0.30363 -0.33107 -0.3071 -0.3651 -0.30803 C -0.3776 -0.30965 -0.39028 -0.31011 -0.40278 -0.31057 C -0.41771 -0.31196 -0.43246 -0.31266 -0.44739 -0.31312 C -0.45746 -0.31266 -0.46771 -0.31543 -0.47743 -0.31196 C -0.47899 -0.3115 -0.47708 -0.30085 -0.47604 -0.29854 C -0.47465 -0.2953 -0.47222 -0.29275 -0.47135 -0.28905 C -0.4658 -0.26683 -0.44566 -0.26892 -0.43212 -0.26868 C -0.42917 -0.26822 -0.425 -0.26799 -0.42205 -0.2673 C -0.42048 -0.26706 -0.41719 -0.26614 -0.41719 -0.26614 C -0.41198 -0.26359 -0.40555 -0.26105 -0.4 -0.26035 C -0.39323 -0.25711 -0.38611 -0.25272 -0.37899 -0.25133 C -0.37274 -0.24855 -0.36649 -0.24508 -0.36024 -0.24253 C -0.35781 -0.23999 -0.35469 -0.23976 -0.35208 -0.2379 C -0.34705 -0.23443 -0.34149 -0.23027 -0.33594 -0.22842 C -0.33194 -0.22494 -0.32743 -0.22286 -0.32344 -0.21939 C -0.32187 -0.218 -0.31857 -0.21499 -0.31857 -0.21499 C -0.31528 -0.20874 -0.31285 -0.20064 -0.30955 -0.19463 C -0.30781 -0.18444 -0.30989 -0.1944 -0.30677 -0.18514 C -0.30607 -0.18306 -0.30521 -0.17866 -0.30521 -0.17866 C -0.30486 -0.17681 -0.30347 -0.16894 -0.30486 -0.16662 C -0.30573 -0.16524 -0.30868 -0.16524 -0.30868 -0.16524 C -0.31788 -0.16593 -0.32708 -0.16616 -0.33628 -0.16778 C -0.33941 -0.16917 -0.34271 -0.16917 -0.34601 -0.16963 C -0.35729 -0.17519 -0.36979 -0.17611 -0.38125 -0.1812 C -0.39097 -0.1856 -0.40087 -0.1893 -0.41059 -0.19324 C -0.42066 -0.1974 -0.43073 -0.20342 -0.44114 -0.20597 C -0.44792 -0.21013 -0.4559 -0.21245 -0.46319 -0.21499 C -0.46996 -0.21731 -0.47621 -0.22124 -0.48316 -0.22194 C -0.49114 -0.2261 -0.49271 -0.22518 -0.49618 -0.21569 C -0.4941 -0.19625 -0.49028 -0.17357 -0.48038 -0.15829 C -0.47031 -0.14279 -0.44739 -0.13376 -0.43298 -0.12751 C -0.42726 -0.12497 -0.42222 -0.12103 -0.41632 -0.11941 C -0.40382 -0.11108 -0.39132 -0.10252 -0.37847 -0.09511 C -0.36892 -0.08956 -0.36007 -0.08146 -0.35017 -0.07729 C -0.34896 -0.0759 -0.34774 -0.07452 -0.34635 -0.07336 C -0.34514 -0.07243 -0.34375 -0.07243 -0.34253 -0.07151 C -0.34114 -0.07035 -0.3401 -0.06827 -0.33871 -0.06711 C -0.33472 -0.05762 -0.33003 -0.04836 -0.32673 -0.03841 C -0.32135 -0.02244 -0.3184 -0.00439 -0.3158 0.01273 C -0.31562 0.01759 -0.31476 0.0287 -0.3158 0.03379 C -0.31614 0.03564 -0.31875 0.03472 -0.32014 0.03495 C -0.32934 0.03634 -0.33854 0.0368 -0.34792 0.0375 C -0.37239 0.03726 -0.39618 0.03611 -0.42048 0.03449 C -0.43003 0.03287 -0.43871 0.03217 -0.44826 0.03194 C -0.45538 0.03217 -0.46232 0.03148 -0.46944 0.0324 C -0.46996 0.0324 -0.47031 0.03379 -0.47031 0.03449 C -0.47048 0.04189 -0.46979 0.05161 -0.46892 0.05925 C -0.46701 0.07568 -0.46354 0.09211 -0.45746 0.10646 C -0.45503 0.11248 -0.45156 0.11711 -0.44635 0.11803 C -0.44219 0.12081 -0.43715 0.1222 -0.43246 0.12312 C -0.42482 0.12659 -0.41701 0.1259 -0.40903 0.12683 C -0.39653 0.12659 -0.38316 0.13076 -0.37135 0.12497 C -0.37083 0.12127 -0.37083 0.12289 -0.37083 0.12058 " pathEditMode="fixed" ptsTypes="fffffffffffffffffffffffffffffffffffffffffffffffffffffffffffffffffffffffffffffffffffffffffA">
                                      <p:cBhvr>
                                        <p:cTn id="96" dur="5000" spd="-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C 0.02361 0.00463 0.04705 0.00949 0.07031 0.01597 C 0.07691 0.01991 0.08403 0.02384 0.09063 0.02708 C 0.09375 0.03125 0.09601 0.03171 0.09913 0.03519 C 0.10747 0.04421 0.11476 0.05093 0.12118 0.06227 C 0.12084 0.06806 0.12066 0.07894 0.11788 0.08472 C 0.11632 0.08796 0.11024 0.09051 0.11024 0.09051 C 0.10625 0.09005 0.10226 0.09005 0.09827 0.08935 C 0.08941 0.08796 0.0757 0.07222 0.06702 0.06667 C 0.05851 0.06111 0.04931 0.05695 0.04063 0.05208 C 0.02813 0.04514 0.01459 0.03982 0.00174 0.03403 C -0.0184 0.025 -0.03715 0.01181 -0.0559 -0.00116 C -0.07899 -0.01713 -0.10017 -0.03981 -0.12291 -0.05648 C -0.13576 -0.06574 -0.14826 -0.075 -0.16094 -0.08472 C -0.17274 -0.09375 -0.18594 -0.10023 -0.19826 -0.10833 C -0.21354 -0.11852 -0.22778 -0.13171 -0.2441 -0.13889 C -0.25052 -0.14514 -0.25746 -0.14768 -0.26441 -0.15255 C -0.27274 -0.15856 -0.28073 -0.16481 -0.28976 -0.16829 C -0.29548 -0.17338 -0.28871 -0.16782 -0.29826 -0.17292 C -0.30538 -0.17662 -0.31232 -0.18217 -0.31944 -0.18634 C -0.33507 -0.1956 -0.3493 -0.20509 -0.36614 -0.21018 C -0.37291 -0.21458 -0.37916 -0.21759 -0.38646 -0.21921 C -0.39201 -0.22222 -0.3967 -0.22454 -0.4026 -0.22592 C -0.40816 -0.22847 -0.41267 -0.22477 -0.41771 -0.22245 C -0.42482 -0.21898 -0.43142 -0.21412 -0.43559 -0.20555 C -0.43715 -0.1956 -0.43785 -0.18611 -0.43889 -0.17616 C -0.43993 -0.16667 -0.44305 -0.15764 -0.4441 -0.14792 C -0.44375 -0.14005 -0.44392 -0.13217 -0.44323 -0.1243 C -0.44288 -0.12106 -0.44045 -0.11875 -0.43889 -0.11643 C -0.43559 -0.11157 -0.43021 -0.10139 -0.42535 -0.0993 C -0.41805 -0.08704 -0.40851 -0.07755 -0.39913 -0.06898 C -0.39618 -0.0662 -0.39305 -0.06342 -0.39062 -0.05995 C -0.38958 -0.05833 -0.38854 -0.05671 -0.38732 -0.05532 C -0.38524 -0.05324 -0.38055 -0.04977 -0.38055 -0.04977 C -0.37743 -0.04421 -0.37396 -0.04236 -0.36944 -0.03842 C -0.3658 -0.03518 -0.36441 -0.03125 -0.36007 -0.0294 C -0.35746 -0.02384 -0.35087 -0.01481 -0.34653 -0.01134 C -0.34548 -0.00741 -0.34253 -0.00231 -0.33976 -0.00116 C -0.33628 0.00648 -0.33003 0.00972 -0.32535 0.01597 " pathEditMode="fixed" ptsTypes="ffffffffffffffffffffffffffffffffffffffA">
                                      <p:cBhvr>
                                        <p:cTn id="98" dur="5000" spd="-100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7.13955E-6 C 0.00209 0.00302 0.00383 0.00834 0.00487 0.01227 C 0.00521 0.01667 0.00747 0.02176 0.00869 0.02616 C 0.00903 0.02847 0.00938 0.03056 0.01008 0.03264 C 0.0106 0.04375 0.01077 0.05393 0.01199 0.06458 C 0.01164 0.07545 0.01094 0.08517 0.01008 0.09582 C 0.00973 0.10322 0.01025 0.12775 0.00626 0.13539 C 0.00348 0.14071 -0.00121 0.1421 -0.00433 0.14673 C -0.00624 0.14951 -0.00902 0.1546 -0.01145 0.15576 C -0.01666 0.16548 -0.0243 0.17612 -0.0335 0.17867 C -0.03871 0.18237 -0.04392 0.1826 -0.04982 0.18307 C -0.06492 0.18237 -0.07933 0.18098 -0.09426 0.18006 C -0.09739 0.17844 -0.09999 0.17797 -0.10329 0.17751 C -0.11145 0.1745 -0.11996 0.17219 -0.12829 0.16987 C -0.13697 0.16455 -0.14739 0.16363 -0.15555 0.15645 C -0.16058 0.15205 -0.16666 0.14905 -0.17135 0.14419 C -0.17725 0.13817 -0.18229 0.13099 -0.18854 0.12521 C -0.19131 0.1185 -0.19739 0.11387 -0.20051 0.10716 C -0.20433 0.09906 -0.2092 0.09165 -0.21336 0.08378 C -0.21718 0.07684 -0.21857 0.06874 -0.22152 0.06134 C -0.22239 0.05231 -0.22152 0.04328 -0.221 0.03403 C -0.22065 0.00996 -0.22361 -0.02846 -0.21475 -0.05345 C -0.21406 -0.05785 -0.21319 -0.06132 -0.21197 -0.06549 C -0.21076 -0.07822 -0.20711 -0.09118 -0.20381 -0.10321 C -0.20086 -0.11409 -0.20225 -0.11316 -0.19895 -0.12288 C -0.19861 -0.12658 -0.19808 -0.12797 -0.1967 -0.13121 C -0.19583 -0.13538 -0.19479 -0.13862 -0.19288 -0.14209 C -0.18992 -0.15297 -0.18211 -0.15736 -0.17604 -0.165 C -0.17083 -0.17171 -0.16475 -0.18051 -0.15746 -0.18352 C -0.15503 -0.18629 -0.15329 -0.18791 -0.15017 -0.18861 C -0.14513 -0.19115 -0.14079 -0.19324 -0.13541 -0.1937 C -0.13072 -0.19347 -0.12621 -0.19393 -0.12152 -0.19324 C -0.11579 -0.19231 -0.10416 -0.18514 -0.09947 -0.18028 C -0.09826 -0.17773 -0.09652 -0.1768 -0.09513 -0.17472 C -0.09305 -0.17171 -0.09131 -0.16778 -0.0894 -0.16454 C -0.08593 -0.15898 -0.08454 -0.15042 -0.08229 -0.14394 C -0.08124 -0.12844 -0.0802 -0.112 -0.08472 -0.09742 C -0.08663 -0.08354 -0.09461 -0.07012 -0.10433 -0.06433 C -0.10642 -0.06155 -0.10867 -0.05993 -0.11145 -0.05854 C -0.11354 -0.05577 -0.11631 -0.05438 -0.11909 -0.05345 C -0.1217 -0.05114 -0.12534 -0.04975 -0.12829 -0.04836 C -0.1401 -0.04906 -0.15138 -0.05137 -0.16319 -0.05276 C -0.16753 -0.0553 -0.17204 -0.05577 -0.17656 -0.05669 C -0.18454 -0.06016 -0.19409 -0.06456 -0.20242 -0.06549 C -0.20815 -0.0685 -0.21458 -0.07174 -0.22048 -0.07382 C -0.22656 -0.07822 -0.2335 -0.08076 -0.23975 -0.0847 C -0.24791 -0.08979 -0.25572 -0.0958 -0.26319 -0.10252 C -0.27274 -0.11108 -0.28072 -0.12196 -0.2894 -0.13191 C -0.29565 -0.13908 -0.30624 -0.14718 -0.31058 -0.1569 C -0.31492 -0.16685 -0.32274 -0.17773 -0.32829 -0.18676 C -0.33263 -0.19393 -0.33558 -0.20249 -0.33975 -0.20967 C -0.34079 -0.21615 -0.34288 -0.22193 -0.34444 -0.22818 C -0.34531 -0.23188 -0.34565 -0.23582 -0.34739 -0.23906 C -0.34722 -0.24299 -0.34739 -0.24693 -0.34687 -0.25063 C -0.34635 -0.25503 -0.34392 -0.25966 -0.34218 -0.26336 C -0.33593 -0.27655 -0.32708 -0.2865 -0.31909 -0.29784 C -0.31527 -0.30316 -0.30867 -0.31335 -0.30329 -0.31566 C -0.29965 -0.32052 -0.29479 -0.32399 -0.28992 -0.32584 C -0.28628 -0.32538 -0.28385 -0.32469 -0.28038 -0.32399 C -0.2776 -0.32168 -0.27482 -0.32075 -0.2717 -0.31936 C -0.271 -0.31867 -0.27048 -0.31798 -0.26979 -0.31751 C -0.26892 -0.31682 -0.26788 -0.31682 -0.26701 -0.31612 C -0.26319 -0.31312 -0.25989 -0.30918 -0.25642 -0.30548 C -0.25503 -0.30201 -0.25242 -0.30085 -0.25069 -0.29784 C -0.24791 -0.29275 -0.24617 -0.2872 -0.24496 -0.28118 C -0.24357 -0.2548 -0.24409 -0.26729 -0.24496 -0.218 C -0.24496 -0.21453 -0.24635 -0.20828 -0.24878 -0.20712 C -0.25069 -0.20458 -0.25277 -0.20434 -0.25503 -0.20272 C -0.26249 -0.19786 -0.26805 -0.19277 -0.27656 -0.19069 C -0.27916 -0.18814 -0.28246 -0.18838 -0.28558 -0.18814 C -0.28975 -0.18838 -0.29392 -0.18814 -0.29808 -0.18861 C -0.30156 -0.18907 -0.30572 -0.19254 -0.30902 -0.1937 C -0.31579 -0.19624 -0.32291 -0.1981 -0.32968 -0.20087 C -0.33315 -0.20226 -0.33628 -0.20434 -0.33975 -0.20527 C -0.34565 -0.20874 -0.35538 -0.21244 -0.3618 -0.2143 C -0.36406 -0.21568 -0.36597 -0.21684 -0.3684 -0.2173 C -0.37152 -0.21892 -0.37482 -0.22008 -0.37795 -0.22124 C -0.38038 -0.22332 -0.38333 -0.22425 -0.38611 -0.22494 C -0.38767 -0.22564 -0.38923 -0.22633 -0.39097 -0.22702 C -0.39322 -0.22888 -0.39548 -0.22957 -0.39808 -0.23003 C -0.40242 -0.23327 -0.40937 -0.23721 -0.4144 -0.23836 C -0.41753 -0.24068 -0.42048 -0.24276 -0.42395 -0.24346 C -0.42708 -0.24577 -0.43055 -0.24693 -0.4335 -0.24924 C -0.43576 -0.25086 -0.43715 -0.25248 -0.43975 -0.25318 C -0.44131 -0.25456 -0.4427 -0.25503 -0.44444 -0.25572 C -0.4493 -0.25942 -0.45433 -0.26197 -0.45937 -0.26521 C -0.46111 -0.26637 -0.46336 -0.26822 -0.4651 -0.26706 " pathEditMode="fixed" ptsTypes="ffffffffffffffffffffffffffffffffffffffffffffffffffffffffffffffffffffffffffffffffffffffA">
                                      <p:cBhvr>
                                        <p:cTn id="100" dur="50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46 C -0.00017 -0.00486 -0.00034 -0.01319 -0.0026 -0.01689 C -0.0033 -0.02291 -0.01076 -0.03912 -0.01371 -0.04305 C -0.01614 -0.05046 -0.02152 -0.05717 -0.02586 -0.06296 C -0.03524 -0.07546 -0.04861 -0.09143 -0.0618 -0.09537 C -0.07222 -0.10324 -0.08489 -0.10648 -0.09652 -0.10879 C -0.10399 -0.11203 -0.11163 -0.1125 -0.11944 -0.11342 C -0.13003 -0.11319 -0.13767 -0.11203 -0.14739 -0.11041 C -0.15451 -0.1074 -0.16076 -0.10277 -0.16736 -0.09861 C -0.17014 -0.09676 -0.17135 -0.09537 -0.17413 -0.09282 C -0.17517 -0.09189 -0.17743 -0.09004 -0.17743 -0.09004 C -0.18003 -0.08564 -0.18333 -0.08287 -0.18576 -0.07824 C -0.18715 -0.07546 -0.18784 -0.07199 -0.18941 -0.06921 C -0.19132 -0.06041 -0.18472 -0.04629 -0.17812 -0.04375 C -0.1743 -0.03865 -0.16823 -0.03611 -0.16302 -0.03472 C -0.1592 -0.03263 -0.15503 -0.03194 -0.15104 -0.03148 C -0.14375 -0.03171 -0.14045 -0.03125 -0.13455 -0.03356 C -0.13264 -0.03541 -0.12586 -0.04189 -0.12378 -0.04259 C -0.12187 -0.04513 -0.11961 -0.04676 -0.11771 -0.04907 C -0.11232 -0.05555 -0.10937 -0.06504 -0.10538 -0.07291 C -0.10451 -0.07731 -0.10277 -0.08032 -0.10173 -0.08472 C -0.09982 -0.09236 -0.09878 -0.10046 -0.09652 -0.1081 C -0.096 -0.11551 -0.09652 -0.11041 -0.09531 -0.11736 C -0.09496 -0.11944 -0.09427 -0.12361 -0.09427 -0.12361 C -0.09236 -0.15509 -0.09392 -0.18171 -0.10694 -0.20787 C -0.11128 -0.21666 -0.11701 -0.22222 -0.12187 -0.23032 C -0.12864 -0.24143 -0.12517 -0.23773 -0.13107 -0.24305 C -0.13298 -0.24791 -0.13715 -0.25092 -0.14027 -0.25439 C -0.1493 -0.26412 -0.15816 -0.27476 -0.16979 -0.27824 C -0.17309 -0.28032 -0.17656 -0.28171 -0.18021 -0.28263 C -0.19288 -0.28148 -0.19635 -0.28055 -0.20625 -0.27685 C -0.20711 -0.275 -0.20746 -0.27291 -0.20781 -0.27083 C -0.20729 -0.25995 -0.20312 -0.25509 -0.19739 -0.24791 C -0.18836 -0.23657 -0.17586 -0.2243 -0.16336 -0.22083 C -0.15677 -0.21666 -0.14982 -0.21481 -0.14253 -0.21319 C -0.12951 -0.21365 -0.11718 -0.21458 -0.10451 -0.21689 C -0.08993 -0.22338 -0.07448 -0.22731 -0.06267 -0.24143 C -0.0585 -0.24629 -0.05347 -0.25069 -0.04896 -0.25486 C -0.04826 -0.25555 -0.04809 -0.25694 -0.04739 -0.25763 C -0.04531 -0.25972 -0.04062 -0.26342 -0.04062 -0.26342 C -0.03802 -0.26851 -0.03489 -0.27338 -0.03211 -0.27824 C -0.03142 -0.2831 -0.03055 -0.28796 -0.02986 -0.29282 C -0.03003 -0.29745 -0.02968 -0.31041 -0.03177 -0.31782 C -0.03246 -0.32037 -0.03316 -0.32268 -0.03385 -0.32523 C -0.0342 -0.32638 -0.03507 -0.32893 -0.03507 -0.32893 C -0.03593 -0.33402 -0.03507 -0.33217 -0.03663 -0.33495 C -0.03715 -0.3375 -0.03784 -0.33842 -0.03975 -0.33912 C -0.05 -0.33865 -0.04722 -0.34027 -0.05225 -0.33541 C -0.0533 -0.3331 -0.05486 -0.33194 -0.05625 -0.33009 C -0.05781 -0.32314 -0.06423 -0.31736 -0.06666 -0.31041 C -0.06944 -0.30277 -0.07326 -0.29583 -0.07621 -0.28842 C -0.07864 -0.28217 -0.08073 -0.27338 -0.08385 -0.26759 C -0.08507 -0.26226 -0.08611 -0.25625 -0.08784 -0.25115 C -0.08854 -0.24513 -0.08941 -0.23935 -0.09062 -0.23356 C -0.09097 -0.2287 -0.09132 -0.22476 -0.09253 -0.22013 C -0.0934 -0.2118 -0.09375 -0.20347 -0.09496 -0.19513 C -0.09531 -0.18865 -0.09566 -0.18194 -0.09618 -0.17546 C -0.096 -0.10671 -0.09652 -0.10486 -0.09531 -0.05902 C -0.09496 -0.04583 -0.09444 -0.03449 -0.0934 -0.02176 C -0.09288 -0.01574 -0.09097 -0.00416 -0.09097 -0.00416 C -0.09062 0.0044 -0.08941 0.01297 -0.08941 0.0213 " pathEditMode="fixed" ptsTypes="ffffffffffffffffffffffffffffffffffffffffffffffffffffffffffffA">
                                      <p:cBhvr>
                                        <p:cTn id="102" dur="5000" spd="-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C 0.0309 -0.00162 0.0184 -0.00139 0.06024 -0.00046 C 0.06337 -0.00046 0.06632 -0.00023 0.06945 -1.48148E-6 C 0.07327 0.00023 0.08108 0.00093 0.08108 0.00093 C 0.08993 0.00255 0.09861 0.00347 0.10747 0.00417 C 0.13038 0.00371 0.15295 0.00208 0.17587 0.00162 C 0.18021 -0.00023 0.1849 -0.00116 0.18906 -0.0037 C 0.19097 -0.00833 0.18924 -0.01134 0.18594 -0.01342 C 0.18125 -0.01667 0.17448 -0.02037 0.16945 -0.02129 C 0.15504 -0.02963 0.13577 -0.02731 0.12066 -0.02778 C 0.11024 -0.02893 0.10018 -0.0294 0.08959 -0.02986 C 0.07934 -0.03171 0.0691 -0.03171 0.05868 -0.03194 C 0.04028 -0.03565 0.02101 -0.03472 0.00226 -0.03634 C -0.01094 -0.03866 -0.02413 -0.03981 -0.03732 -0.04051 C -0.07118 -0.04722 -0.10573 -0.05324 -0.13976 -0.0581 C -0.16458 -0.07268 -0.19097 -0.07963 -0.21684 -0.08958 C -0.21875 -0.0956 -0.20937 -0.10023 -0.20573 -0.10139 C -0.19097 -0.1125 -0.16406 -0.1125 -0.14774 -0.11319 C -0.12014 -0.11227 -0.09288 -0.11018 -0.06528 -0.10926 C -0.00972 -0.10995 0.04514 -0.11088 0.1007 -0.10995 C 0.14479 -0.11042 0.18108 -0.07662 0.19427 -0.1169 C 0.19618 -0.13171 0.18559 -0.13773 0.17709 -0.14352 C 0.15625 -0.15764 0.13455 -0.1625 0.11146 -0.16435 C 0.09636 -0.16366 0.0816 -0.16366 0.06667 -0.16157 C 0.04584 -0.16204 0.03768 -0.1625 0.02153 -0.16366 C 0.01094 -0.16667 0.00052 -0.17199 -0.01007 -0.17384 C -0.03576 -0.18542 -0.06163 -0.19537 -0.08767 -0.20532 C -0.10069 -0.21018 -0.11267 -0.21898 -0.12535 -0.22454 C -0.12621 -0.22546 -0.12708 -0.22616 -0.12778 -0.22731 C -0.12847 -0.22847 -0.12969 -0.23102 -0.12969 -0.23102 C -0.13021 -0.23356 -0.13055 -0.23611 -0.1309 -0.23889 C -0.12986 -0.25833 -0.12344 -0.27083 -0.10885 -0.27407 C -0.09982 -0.27917 -0.08437 -0.27893 -0.07482 -0.2794 C -0.07031 -0.27986 -0.0658 -0.28055 -0.06128 -0.28102 C -0.05677 -0.28217 -0.06024 -0.28148 -0.05486 -0.28217 C -0.05399 -0.28241 -0.05208 -0.28264 -0.05208 -0.28264 " pathEditMode="fixed" ptsTypes="fffffffffffffffffffffffffffffffffffA">
                                      <p:cBhvr>
                                        <p:cTn id="104" dur="30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C -0.0007 -0.00486 -0.00191 -0.00857 -0.00313 -0.0132 C -0.00469 -0.04722 -0.0125 -0.08033 -0.01875 -0.1132 C -0.0198 -0.11852 -0.01945 -0.12431 -0.02032 -0.12986 C -0.02379 -0.15255 -0.02414 -0.17685 -0.02552 -0.2 C -0.02518 -0.21435 -0.02483 -0.22176 -0.02136 -0.23403 C -0.02032 -0.24213 -0.01806 -0.25116 -0.01615 -0.25903 C -0.01546 -0.26204 -0.01407 -0.26482 -0.01355 -0.26806 C -0.01233 -0.2757 -0.01164 -0.28588 -0.00834 -0.29236 C -0.00747 -0.29838 -0.00591 -0.30463 -0.00261 -0.30903 C -0.00226 -0.31042 -0.00035 -0.31644 4.44444E-6 -0.31736 C 0.00104 -0.31968 0.00364 -0.32361 0.00364 -0.32361 C 0.00434 -0.32662 0.00555 -0.32708 0.00729 -0.32917 C 0.0151 -0.33843 0.02725 -0.3419 0.0375 -0.34306 C 0.03888 -0.34283 0.04357 -0.34375 0.04531 -0.34097 C 0.05086 -0.33171 0.05034 -0.30671 0.05156 -0.29583 C 0.05225 -0.27778 0.05329 -0.26111 0.05156 -0.24306 C 0.05104 -0.2294 0.05069 -0.21273 0.04687 -0.2 C 0.04461 -0.18171 0.03941 -0.1713 0.02968 -0.15833 C 0.02847 -0.15671 0.02777 -0.1544 0.02656 -0.15278 C 0.02395 -0.14931 0.01996 -0.14583 0.01666 -0.14375 C 0.01458 -0.14421 0.01354 -0.14398 0.0125 -0.14653 C 0.00868 -0.15579 0.00763 -0.16991 0.00468 -0.17986 C 0.00399 -0.18519 0.00347 -0.1882 0.0026 -0.19306 C 0.00208 -0.20023 0.00138 -0.20741 0.00104 -0.21458 C 0.00138 -0.24653 0.00017 -0.28357 0.00937 -0.31458 C 0.01024 -0.32153 0.01284 -0.32732 0.01458 -0.33403 C 0.01701 -0.34352 0.02152 -0.36273 0.02708 -0.37014 C 0.03454 -0.38009 0.04548 -0.38588 0.0552 -0.39097 C 0.0585 -0.39283 0.06128 -0.3963 0.06458 -0.39792 C 0.07361 -0.40255 0.08263 -0.40579 0.09218 -0.40764 C 0.09791 -0.41019 0.1052 -0.4088 0.11093 -0.40833 C 0.11944 -0.40463 0.12517 -0.4 0.13229 -0.39236 C 0.13489 -0.38958 0.13663 -0.38449 0.13906 -0.38125 C 0.14323 -0.36482 0.15086 -0.34908 0.15573 -0.33264 C 0.16041 -0.31667 0.16232 -0.30023 0.16562 -0.28403 C 0.16614 -0.27732 0.16649 -0.27107 0.1677 -0.26458 C 0.16944 -0.23495 0.16857 -0.25417 0.16718 -0.19167 C 0.16684 -0.17917 0.16493 -0.15833 0.16093 -0.14653 C 0.15607 -0.13241 0.15364 -0.12222 0.14531 -0.11111 C 0.1427 -0.10764 0.13767 -0.10671 0.13437 -0.10556 C 0.13298 -0.10509 0.1302 -0.10417 0.1302 -0.10417 C 0.12343 -0.10463 0.11701 -0.10486 0.11041 -0.10625 C 0.10729 -0.10787 0.10416 -0.10926 0.10104 -0.11042 C 0.09843 -0.1132 0.09566 -0.11551 0.0927 -0.11736 C 0.09097 -0.1206 0.08819 -0.12269 0.08593 -0.1257 C 0.08281 -0.12986 0.08055 -0.13472 0.07812 -0.13958 C 0.07656 -0.14283 0.07343 -0.14931 0.07343 -0.14931 C 0.07083 -0.16134 0.06684 -0.17315 0.06458 -0.18542 C 0.06493 -0.19815 0.06388 -0.21783 0.06927 -0.22986 C 0.07031 -0.24051 0.07743 -0.25764 0.08437 -0.2632 C 0.08767 -0.2706 0.09479 -0.27639 0.10052 -0.27986 C 0.11649 -0.28958 0.13229 -0.29838 0.15 -0.3 C 0.15902 -0.30394 0.17239 -0.30162 0.18073 -0.30139 C 0.19132 -0.3007 0.19965 -0.29745 0.20989 -0.29445 C 0.21302 -0.29167 0.21614 -0.2912 0.21927 -0.28889 C 0.22517 -0.28426 0.22968 -0.27732 0.23541 -0.27222 C 0.23836 -0.26644 0.2427 -0.26181 0.24583 -0.25625 C 0.2552 -0.24005 0.24618 -0.25232 0.25104 -0.24583 C 0.25173 -0.24306 0.2526 -0.24005 0.25364 -0.2375 C 0.25451 -0.23542 0.25677 -0.23125 0.25677 -0.23125 C 0.25816 -0.22477 0.25954 -0.21852 0.26041 -0.21181 C 0.26093 -0.20857 0.26145 -0.20208 0.26145 -0.20208 C 0.26111 -0.18403 0.26093 -0.16458 0.24791 -0.15417 C 0.24496 -0.14931 0.24184 -0.14676 0.23802 -0.14306 C 0.22274 -0.12847 0.20972 -0.11921 0.1927 -0.10833 C 0.18229 -0.10162 0.17152 -0.09421 0.15989 -0.09236 C 0.14791 -0.08634 0.13402 -0.08658 0.12135 -0.08542 C 0.08559 -0.08218 0.05 -0.08102 0.01406 -0.08056 C 0.01163 -0.08009 0.00156 -0.07963 0.00156 -0.07778 " pathEditMode="fixed" ptsTypes="fffffffffffffffffffffffffffffffffffffffffffffffffffffffffffffffffffffA">
                                      <p:cBhvr>
                                        <p:cTn id="106" dur="5000" spd="-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3.7037E-6 C 0.00018 0.00301 -0.00017 0.01042 0.00139 0.01459 C 0.004 0.0213 0.00851 0.02361 0.01233 0.02847 C 0.01754 0.03519 0.02292 0.0419 0.02813 0.04838 C 0.03768 0.06019 0.04636 0.07338 0.05539 0.08588 C 0.06407 0.09792 0.07396 0.1088 0.08282 0.1206 C 0.09115 0.13172 0.09966 0.14306 0.10955 0.15162 C 0.11094 0.15718 0.11719 0.16042 0.12049 0.16435 C 0.13021 0.17547 0.13976 0.18704 0.15001 0.19722 C 0.17153 0.21875 0.19202 0.24445 0.21771 0.25672 C 0.2356 0.26528 0.25435 0.26829 0.27327 0.26945 C 0.29254 0.26922 0.31771 0.28357 0.33073 0.26482 C 0.33178 0.26111 0.33282 0.25672 0.33421 0.25301 C 0.3356 0.24908 0.33785 0.24607 0.33907 0.24213 C 0.34028 0.23773 0.34063 0.23472 0.34254 0.23102 C 0.34757 0.20602 0.33577 0.20116 0.32396 0.18542 C 0.31025 0.16713 0.2974 0.14676 0.28143 0.13148 C 0.27535 0.1257 0.26997 0.11852 0.26372 0.1132 C 0.25573 0.10648 0.24636 0.09954 0.23907 0.09144 C 0.20886 0.05787 0.17396 0.03218 0.14254 0.00093 C 0.12865 -0.01296 0.11494 -0.02754 0.1007 -0.04097 C 0.0948 -0.04653 0.08803 -0.05139 0.08212 -0.05741 C 0.07049 -0.06898 0.05973 -0.08194 0.04792 -0.09305 C 0.02848 -0.11111 0.00869 -0.12893 -0.01024 -0.14791 C -0.02899 -0.16666 -0.04687 -0.18611 -0.06579 -0.2044 C -0.07482 -0.21296 -0.08368 -0.22222 -0.09253 -0.23102 C -0.09635 -0.23472 -0.10086 -0.2375 -0.10416 -0.2419 C -0.10815 -0.24722 -0.11354 -0.24977 -0.11788 -0.25463 C -0.12343 -0.26088 -0.13055 -0.27245 -0.13767 -0.27569 C -0.14861 -0.28819 -0.16058 -0.29977 -0.16857 -0.31597 C -0.16631 -0.325 -0.15503 -0.3243 -0.1493 -0.325 C -0.13645 -0.3243 -0.12638 -0.32268 -0.1144 -0.32037 C -0.10885 -0.31759 -0.10381 -0.31528 -0.09791 -0.31412 C -0.08836 -0.31041 -0.07725 -0.30162 -0.06927 -0.29305 C -0.06475 -0.28819 -0.05868 -0.2794 -0.05347 -0.27477 C -0.04999 -0.26852 -0.04722 -0.26574 -0.04322 -0.26018 C -0.03715 -0.25185 -0.03177 -0.24051 -0.02673 -0.23102 C -0.01545 -0.20949 -0.00572 -0.18379 0.0007 -0.15879 C 0.00313 -0.14907 0.00382 -0.13866 0.00608 -0.1287 C 0.00886 -0.09606 0.01007 -0.05926 0.00348 -0.02731 C 0.00209 -0.01018 -0.00208 0.00672 -0.00624 0.02292 C -0.00711 0.02639 -0.00677 0.03056 -0.00815 0.0338 C -0.01093 0.04005 -0.01093 0.04005 -0.01302 0.04653 C -0.01874 0.06505 -0.02378 0.08403 -0.03159 0.10139 C -0.03368 0.11297 -0.04045 0.12222 -0.04583 0.13148 C -0.04982 0.13843 -0.05381 0.14792 -0.05885 0.15347 C -0.06406 0.15926 -0.06874 0.16528 -0.07395 0.17084 C -0.0894 0.18773 -0.1217 0.20185 -0.14114 0.20556 C -0.14548 0.20741 -0.14947 0.20787 -0.15416 0.20834 C -0.17239 0.20764 -0.19062 0.20741 -0.20885 0.20648 C -0.22187 0.20579 -0.23437 0.19977 -0.24722 0.19722 C -0.25486 0.19398 -0.26302 0.19144 -0.27048 0.18727 C -0.28159 0.18102 -0.27378 0.1838 -0.2802 0.18172 C -0.28784 0.17153 -0.27586 0.18658 -0.28836 0.17547 C -0.29149 0.17269 -0.29427 0.16922 -0.29652 0.16528 C -0.29808 0.1625 -0.2993 0.15926 -0.30069 0.15625 C -0.3019 0.15371 -0.30486 0.14884 -0.30486 0.14884 C -0.30694 0.14144 -0.30902 0.13519 -0.31232 0.12894 C -0.31406 0.1206 -0.31718 0.11343 -0.31857 0.10509 C -0.31944 0.10023 -0.32187 0.09051 -0.32187 0.09051 C -0.32256 0.08148 -0.32361 0.07477 -0.32187 0.06482 C -0.32135 0.06134 -0.31874 0.0588 -0.31718 0.05579 C -0.31006 0.04144 -0.29947 0.02847 -0.28697 0.02292 C -0.28281 0.01736 -0.27829 0.01597 -0.27326 0.01204 C -0.25885 0.00093 -0.24201 -0.01018 -0.22534 -0.01273 C -0.20607 -0.02153 -0.18402 -0.03102 -0.16371 -0.03379 C -0.15729 -0.03657 -0.15069 -0.03819 -0.14392 -0.03912 C -0.13333 -0.04375 -0.12135 -0.04583 -0.11024 -0.04745 C -0.09548 -0.05347 -0.07916 -0.05555 -0.06371 -0.05741 C -0.05173 -0.06065 -0.03958 -0.06111 -0.02743 -0.06203 C -0.01545 -0.06389 -0.00399 -0.06574 0.00817 -0.06666 C 0.02205 -0.07014 0.03594 -0.06991 0.05001 -0.07106 C 0.08195 -0.07384 0.11389 -0.07685 0.14584 -0.07847 C 0.18299 -0.07754 0.2191 -0.07338 0.25608 -0.07014 C 0.2632 -0.06643 0.27014 -0.06666 0.27744 -0.06389 C 0.28507 -0.06088 0.29289 -0.05741 0.3007 -0.05555 C 0.3033 -0.05416 0.30903 -0.0537 0.31025 -0.05023 " pathEditMode="fixed" ptsTypes="ffffffffffffffffffffffffffffffffffffffffffffffffffffffffffffffffffffffffffffA">
                                      <p:cBhvr>
                                        <p:cTn id="108" dur="30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55556E-6 C -0.01597 0.0007 -0.03142 0.003 -0.04722 0.00439 C -0.07795 0.00416 -0.10764 0.00393 -0.13802 0.00277 C -0.14531 0.00208 -0.15226 0.00046 -0.15955 -0.00047 C -0.17483 -0.00487 -0.1901 -0.01135 -0.20399 -0.0213 C -0.20556 -0.02246 -0.21129 -0.02616 -0.2125 -0.02825 C -0.21372 -0.0301 -0.21597 -0.03403 -0.21597 -0.03403 C -0.21719 -0.03913 -0.21875 -0.04376 -0.21962 -0.04908 C -0.21945 -0.05163 -0.21945 -0.05811 -0.21771 -0.06065 C -0.21024 -0.072 -0.19028 -0.07871 -0.17969 -0.07987 C -0.15712 -0.08797 -0.13507 -0.08843 -0.11163 -0.09005 C -0.08976 -0.09144 -0.06788 -0.09329 -0.04601 -0.09538 C -0.03698 -0.09723 -0.0276 -0.09839 -0.0184 -0.09908 C -0.01094 -0.10047 -0.0033 -0.10163 0.00434 -0.10232 C 0.0217 -0.10811 0.03576 -0.11621 0.05156 -0.12848 C 0.05833 -0.1338 0.06493 -0.13797 0.07153 -0.14352 C 0.07396 -0.14561 0.0783 -0.15024 0.0783 -0.15024 C 0.07899 -0.15209 0.07934 -0.15394 0.08003 -0.15579 C 0.07153 -0.19677 0.02552 -0.20348 -0.00035 -0.2095 C -0.01059 -0.21181 -0.02049 -0.21575 -0.0309 -0.21644 C -0.03802 -0.21829 -0.04497 -0.21968 -0.05208 -0.22014 C -0.06389 -0.22246 -0.07587 -0.22339 -0.08767 -0.22385 C -0.09392 -0.22663 -0.10191 -0.22616 -0.10851 -0.22663 C -0.14392 -0.2338 -0.17813 -0.24399 -0.20885 -0.26991 C -0.22118 -0.28033 -0.23056 -0.28936 -0.23802 -0.30672 C -0.24063 -0.322 -0.22969 -0.322 -0.22083 -0.32315 C -0.19948 -0.32246 -0.21042 -0.32362 -0.19757 -0.32153 C -0.19445 -0.32107 -0.18837 -0.31991 -0.18837 -0.31991 C -0.17986 -0.31482 -0.16962 -0.31505 -0.16129 -0.3088 C -0.1559 -0.30464 -0.15017 -0.30139 -0.14445 -0.29815 C -0.13333 -0.29167 -0.12344 -0.28149 -0.1125 -0.27454 C -0.09861 -0.26575 -0.08403 -0.25857 -0.07118 -0.24677 C -0.05781 -0.23427 -0.04531 -0.22014 -0.03195 -0.20741 C -0.025 -0.2007 -0.01701 -0.19538 -0.00955 -0.18936 C -0.00486 -0.18565 -0.00017 -0.18033 0.00469 -0.17709 C 0.01389 -0.17107 0.02326 -0.16413 0.0316 -0.15579 C 0.03924 -0.14815 0.04653 -0.13889 0.05365 -0.13056 C 0.05625 -0.12755 0.05851 -0.12362 0.06163 -0.12153 C 0.06389 -0.1176 0.06667 -0.11552 0.06805 -0.11089 C 0.06597 -0.1088 0.06615 -0.10718 0.06476 -0.1044 C 0.06424 -0.10163 0.06285 -0.09862 0.06111 -0.097 C 0.06076 -0.09514 0.0592 -0.09329 0.05764 -0.09329 " pathEditMode="fixed" ptsTypes="fffffffffffffffffffffffffffffffffffffffffA">
                                      <p:cBhvr>
                                        <p:cTn id="110" dur="5000" spd="-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46 C -0.00104 0.00347 -0.00104 0.00741 -0.00208 0.01134 C -0.00277 0.01412 -0.00503 0.0162 -0.00625 0.01829 C -0.00902 0.02315 -0.0118 0.02801 -0.01458 0.03287 C -0.01979 0.04213 -0.02448 0.05208 -0.0302 0.06065 C -0.03507 0.06782 -0.04062 0.07454 -0.04583 0.08148 C -0.05156 0.08912 -0.05711 0.09815 -0.06406 0.1037 C -0.06892 0.11435 -0.07986 0.1206 -0.08698 0.1287 C -0.09218 0.13472 -0.08854 0.13264 -0.09218 0.13426 C -0.09982 0.14444 -0.10955 0.15208 -0.11823 0.16065 C -0.125 0.16736 -0.13698 0.18148 -0.14479 0.18495 C -0.15312 0.19398 -0.16406 0.19977 -0.17343 0.20648 C -0.18038 0.21134 -0.1743 0.20903 -0.17916 0.21065 C -0.18455 0.21597 -0.19027 0.21944 -0.19635 0.22315 C -0.19948 0.225 -0.20208 0.22824 -0.2052 0.23009 C -0.22222 0.24074 -0.2401 0.25092 -0.25885 0.2537 C -0.26562 0.25602 -0.27222 0.25717 -0.27916 0.25787 C -0.28593 0.25833 -0.29948 0.25926 -0.29948 0.25926 C -0.33611 0.25879 -0.37048 0.25972 -0.40625 0.25301 C -0.41076 0.25092 -0.40833 0.25185 -0.41354 0.25092 C -0.42118 0.24329 -0.43211 0.24167 -0.4401 0.23426 C -0.44514 0.2294 -0.45017 0.22384 -0.4552 0.21898 C -0.45798 0.2162 -0.45989 0.21204 -0.46302 0.20926 C -0.46493 0.20532 -0.46354 0.20787 -0.4677 0.20231 C -0.47083 0.19815 -0.47205 0.1919 -0.47343 0.18634 C -0.47309 0.18079 -0.4743 0.17199 -0.46927 0.16967 C -0.45694 0.15741 -0.43489 0.15486 -0.42031 0.1537 C -0.39548 0.15486 -0.37239 0.15926 -0.34791 0.16342 C -0.34444 0.16504 -0.34114 0.16574 -0.3375 0.1662 C -0.33003 0.16944 -0.32274 0.17129 -0.3151 0.17315 C -0.31041 0.17592 -0.30573 0.17662 -0.30052 0.17731 C -0.29427 0.18079 -0.28854 0.18264 -0.28177 0.18356 C -0.27118 0.18819 -0.26007 0.19004 -0.24948 0.19398 C -0.22465 0.20347 -0.1993 0.20903 -0.17395 0.2162 C -0.15902 0.22037 -0.14357 0.22315 -0.12864 0.22731 C -0.11336 0.23171 -0.09791 0.23657 -0.08229 0.23842 C -0.07343 0.24097 -0.06423 0.24143 -0.0552 0.2419 C -0.04062 0.24444 -0.02621 0.24606 -0.01145 0.24676 C 0.00035 0.2493 0.01302 0.24977 0.025 0.25023 C 0.04393 0.25347 0.06233 0.25116 0.08125 0.24954 C 0.09202 0.24861 0.10452 0.25 0.11511 0.24606 C 0.12049 0.24398 0.12483 0.23866 0.12969 0.23704 C 0.13386 0.23148 0.14254 0.22245 0.14532 0.2162 C 0.14775 0.21088 0.15 0.20602 0.15261 0.20092 C 0.15243 0.19792 0.15243 0.19491 0.15209 0.1919 C 0.15157 0.18889 0.14775 0.18542 0.14636 0.18287 C 0.14271 0.17616 0.13629 0.16875 0.13021 0.16551 C 0.12379 0.15694 0.1158 0.15463 0.10782 0.15023 C 0.08768 0.13958 0.06632 0.1412 0.0448 0.14051 C 0.02761 0.13981 0.01042 0.13796 -0.00677 0.13704 C -0.02986 0.13426 -0.05295 0.12592 -0.075 0.11759 C -0.08038 0.11551 -0.08576 0.11296 -0.09114 0.11065 C -0.09375 0.10949 -0.09635 0.1081 -0.09895 0.10717 C -0.10104 0.10648 -0.1052 0.10509 -0.1052 0.10509 C -0.11145 0.09954 -0.11944 0.09722 -0.12656 0.09329 C -0.13559 0.08842 -0.14461 0.08217 -0.1526 0.07454 C -0.16145 0.0662 -0.171 0.05764 -0.17916 0.04815 C -0.18264 0.04398 -0.18159 0.04398 -0.18541 0.04051 C -0.19479 0.03148 -0.20486 0.02245 -0.21354 0.01204 C -0.21944 0.00486 -0.22552 -0.00324 -0.23229 -0.0088 C -0.23489 -0.0132 -0.23854 -0.01597 -0.24166 -0.01991 C -0.2467 -0.02593 -0.25173 -0.03333 -0.25625 -0.04005 C -0.25937 -0.04491 -0.26198 -0.05093 -0.26614 -0.05463 C -0.27031 -0.06435 -0.2658 -0.05463 -0.27187 -0.06435 C -0.27691 -0.07222 -0.28142 -0.08611 -0.28333 -0.0963 C -0.28298 -0.11574 -0.28402 -0.12523 -0.27916 -0.14074 C -0.27795 -0.14445 -0.2776 -0.14815 -0.275 -0.15046 C -0.27326 -0.15718 -0.26354 -0.15996 -0.25885 -0.16158 C -0.25642 -0.16227 -0.25434 -0.16389 -0.25208 -0.16505 C -0.25034 -0.16597 -0.24826 -0.16574 -0.24635 -0.16644 C -0.23507 -0.17014 -0.22361 -0.1713 -0.21198 -0.17269 C -0.20816 -0.17269 -0.18246 -0.17338 -0.17031 -0.1713 C -0.14461 -0.1669 -0.11632 -0.14838 -0.09375 -0.13241 C -0.08003 -0.12269 -0.06649 -0.11158 -0.05312 -0.10116 C -0.04791 -0.09722 -0.04323 -0.09167 -0.03802 -0.08796 C -0.03333 -0.08472 -0.02847 -0.08195 -0.02395 -0.07824 C -0.01805 -0.07361 -0.02239 -0.0757 -0.01875 -0.07408 C -0.01302 -0.06852 -0.01649 -0.0713 -0.00781 -0.06644 C -0.00173 -0.06296 0.004 -0.05718 0.0099 -0.05324 C 0.01528 -0.04977 0.02118 -0.04722 0.02657 -0.04352 C 0.03143 -0.04028 0.03542 -0.04028 0.04011 -0.03796 C 0.04445 -0.03588 0.04879 -0.0331 0.05313 -0.03102 C 0.05764 -0.02871 0.06268 -0.02778 0.06719 -0.02546 C 0.07848 -0.01945 0.08993 -0.01458 0.10157 -0.00949 C 0.10278 -0.00903 0.10348 -0.00741 0.10469 -0.00671 C 0.11111 -0.00301 0.1191 1.48148E-6 0.12605 0.00231 C 0.12622 0.00301 0.12657 0.0044 0.12657 0.0044 C 0.175 0.03102 0.15 0.01134 0.16407 0.03009 C 0.16493 0.03565 0.16407 0.03148 0.16563 0.03704 C 0.16615 0.03912 0.16719 0.04329 0.16719 0.04329 C 0.16667 0.05694 0.16736 0.05116 0.16563 0.06065 C 0.16424 0.06805 0.15087 0.07407 0.14584 0.07523 C 0.13473 0.07477 0.13125 0.07384 0.12188 0.07176 C 0.1191 0.07106 0.11667 0.07014 0.11407 0.06898 C 0.11302 0.06852 0.11094 0.06759 0.11094 0.06759 C 0.10938 0.06551 0.10799 0.06504 0.10625 0.06342 C 0.10521 0.06134 0.10348 0.05625 0.10209 0.0544 " pathEditMode="fixed" ptsTypes="ffffffffffffffffffffffffffffffffffffffffffffffffffffffffffffffffffffffffffffffffffffffffffffffffA">
                                      <p:cBhvr>
                                        <p:cTn id="112" dur="2000" spd="-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7 C -0.02604 -0.00717 -0.05468 -0.00324 -0.08055 -0.0037 C -0.09444 -0.00486 -0.10833 -0.00741 -0.12222 -0.00833 C -0.12656 -0.00995 -0.1309 -0.01018 -0.13541 -0.01065 C -0.14704 -0.01412 -0.14218 -0.01296 -0.14965 -0.01435 C -0.15416 -0.0162 -0.15225 -0.0155 -0.15538 -0.01666 C -0.1559 -0.01689 -0.15711 -0.01736 -0.15711 -0.01736 C -0.14079 -0.02615 -0.15711 -0.01759 -0.1085 -0.01898 C -0.08923 -0.01944 -0.06944 -0.02314 -0.05017 -0.02592 C -0.03819 -0.03008 -0.0243 -0.03031 -0.01197 -0.03124 C -0.00486 -0.0317 0.00921 -0.03263 0.00921 -0.03263 C 0.0231 -0.03448 0.03698 -0.03633 0.05087 -0.03795 C 0.0533 -0.03934 0.05452 -0.03887 0.05608 -0.04188 C 0.05209 -0.04304 0.0481 -0.04419 0.0441 -0.04489 C 0.03855 -0.04859 0.03247 -0.04882 0.02639 -0.0509 C 0.01754 -0.05391 0.00851 -0.05692 -0.00052 -0.05854 C -0.00607 -0.06109 -0.01128 -0.06247 -0.01701 -0.06317 C -0.02378 -0.06525 -0.0309 -0.06687 -0.03767 -0.06918 C -0.04253 -0.0708 -0.04687 -0.07358 -0.0519 -0.0745 C -0.05989 -0.07774 -0.06718 -0.08422 -0.07534 -0.08677 C -0.08125 -0.0907 -0.0875 -0.09556 -0.09357 -0.09903 C -0.10086 -0.10296 -0.10885 -0.1062 -0.11597 -0.11106 C -0.12083 -0.1143 -0.12586 -0.11708 -0.13072 -0.12032 C -0.13333 -0.12194 -0.13819 -0.12564 -0.13819 -0.12564 C -0.12395 -0.13698 -0.10399 -0.12888 -0.08906 -0.12934 C -0.08072 -0.1305 -0.07274 -0.13189 -0.06458 -0.13327 C -0.05798 -0.13628 -0.05086 -0.13883 -0.04392 -0.13998 C -0.03836 -0.14253 -0.03315 -0.14392 -0.02743 -0.14461 C -0.02413 -0.146 -0.02048 -0.14623 -0.01701 -0.14693 C -0.01267 -0.14901 -0.00989 -0.14993 -0.00555 -0.15063 C 0.00105 -0.15363 0.00782 -0.15549 0.01441 -0.15919 C 0.01893 -0.16173 0.02119 -0.1652 0.02587 -0.16752 C 0.03612 -0.17862 0.05018 -0.18556 0.06285 -0.1895 C 0.06719 -0.19297 0.07171 -0.19482 0.07605 -0.19875 C 0.07414 -0.19898 0.05886 -0.20014 0.05382 -0.20107 C 0.04671 -0.20245 0.03994 -0.20662 0.03264 -0.20778 C 0.02275 -0.21217 0.01164 -0.21842 0.00122 -0.22004 C -0.01545 -0.22606 -0.03229 -0.23045 -0.04913 -0.236 C -0.06111 -0.23994 -0.07274 -0.24572 -0.08454 -0.25058 C -0.08906 -0.25521 -0.0842 -0.25081 -0.09131 -0.25428 C -0.09652 -0.25683 -0.10208 -0.26238 -0.10677 -0.26585 C -0.12065 -0.27626 -0.13472 -0.28991 -0.15017 -0.29616 C -0.15243 -0.30033 -0.14774 -0.30009 -0.14513 -0.30009 C -0.13159 -0.30056 -0.11805 -0.30056 -0.10451 -0.30079 C -0.0842 -0.3031 -0.06388 -0.30495 -0.0434 -0.30611 C -0.02864 -0.30819 -0.01371 -0.30866 0.00122 -0.30981 C 0.03091 -0.31629 0.06198 -0.31537 0.09202 -0.31745 C 0.09688 -0.3186 0.10087 -0.31953 0.10521 -0.32208 C 0.1033 -0.32393 0.09532 -0.3274 0.09271 -0.32809 C 0.08924 -0.3304 0.08542 -0.33364 0.08178 -0.33503 C 0.07066 -0.3466 0.05521 -0.35424 0.04289 -0.36326 C 0.01667 -0.38246 -0.00954 -0.40213 -0.03645 -0.41948 C -0.04618 -0.42573 -0.05607 -0.43267 -0.06562 -0.43938 C -0.06753 -0.44077 -0.07534 -0.44401 -0.07534 -0.44702 " pathEditMode="fixed" ptsTypes="fffffffffffffffffffffffffffffffffffffffffffffffffffffA">
                                      <p:cBhvr>
                                        <p:cTn id="114" dur="50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0573 -0.00347 -0.01233 -0.00764 -0.01823 -0.00926 C -0.02865 -0.01736 -0.03976 -0.02361 -0.05052 -0.03102 C -0.07865 -0.05046 -0.10625 -0.07176 -0.1342 -0.09167 C -0.16805 -0.11574 -0.19861 -0.14792 -0.2316 -0.17384 C -0.24392 -0.18357 -0.25503 -0.1956 -0.26736 -0.20533 C -0.27934 -0.21482 -0.29219 -0.22269 -0.30382 -0.23264 C -0.31042 -0.2382 -0.31719 -0.24352 -0.32413 -0.24838 C -0.33246 -0.25417 -0.32483 -0.24769 -0.33333 -0.25509 C -0.3342 -0.25579 -0.3349 -0.25671 -0.33576 -0.25741 C -0.33628 -0.25787 -0.33802 -0.25787 -0.3375 -0.25787 C -0.32934 -0.25787 -0.31163 -0.24421 -0.30434 -0.24051 C -0.29323 -0.23496 -0.28229 -0.2294 -0.27153 -0.22315 C -0.25382 -0.21296 -0.23906 -0.19537 -0.2224 -0.18287 C -0.21111 -0.17454 -0.2 -0.16528 -0.18924 -0.15602 C -0.15885 -0.13009 -0.1276 -0.10602 -0.09722 -0.07986 C -0.07621 -0.06181 -0.05608 -0.0419 -0.03542 -0.02315 C -0.01649 -0.00602 0.0033 0.00995 0.02222 0.02708 C 0.03368 0.0375 0.04462 0.05 0.05625 0.06018 C 0.0724 0.0743 0.08854 0.08866 0.10417 0.10393 C 0.12587 0.12546 0.14774 0.14838 0.1717 0.16551 C 0.16667 0.15092 0.15868 0.13241 0.14948 0.12176 C 0.14531 0.11713 0.13889 0.11273 0.13438 0.10903 C 0.1224 0.09884 0.11129 0.08426 0.09983 0.07268 C 0.08299 0.05579 0.06406 0.04305 0.04653 0.02778 C 0.02066 0.00532 -0.00417 -0.01852 -0.0283 -0.04398 C -0.04462 -0.06111 -0.05833 -0.08542 -0.07274 -0.10509 C -0.08941 -0.12801 -0.10746 -0.14884 -0.12413 -0.17176 C -0.12812 -0.17732 -0.13316 -0.18125 -0.13715 -0.18681 C -0.14149 -0.19283 -0.14549 -0.19908 -0.15017 -0.20463 C -0.15781 -0.21389 -0.16406 -0.22408 -0.17153 -0.23333 C -0.17483 -0.23727 -0.17795 -0.24144 -0.18125 -0.2456 C -0.18246 -0.24722 -0.18351 -0.24931 -0.18455 -0.25116 C -0.1849 -0.25185 -0.18594 -0.25301 -0.18542 -0.25301 C -0.18351 -0.25324 -0.18142 -0.25232 -0.17951 -0.25185 C -0.14305 -0.22755 -0.11319 -0.19074 -0.08246 -0.15602 C -0.06406 -0.13496 -0.04375 -0.11621 -0.02656 -0.09329 C -0.01267 -0.07477 -0.00035 -0.0544 0.01458 -0.03727 C 0.02656 -0.02338 0.03924 -0.01042 0.0507 0.00417 C 0.06754 0.02546 0.08594 0.04491 0.1033 0.06528 C 0.11389 0.07754 0.12448 0.09004 0.13646 0.1 C 0.14045 0.10324 0.14392 0.10833 0.14826 0.11065 " pathEditMode="fixed" ptsTypes="fffffffffffffffffffffffffffffffffffffffffA">
                                      <p:cBhvr>
                                        <p:cTn id="116" dur="50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C 0.00104 0.01158 0.0026 0.02292 0.00677 0.0331 C 0.00747 0.0382 0.00972 0.04306 0.01146 0.04769 C 0.01198 0.04908 0.01198 0.05093 0.01267 0.05232 C 0.01979 0.06829 0.0309 0.08241 0.04288 0.09144 C 0.04913 0.09607 0.05538 0.10209 0.06267 0.10371 C 0.06771 0.10648 0.06528 0.10579 0.06944 0.10648 C 0.075 0.10949 0.07951 0.11088 0.08542 0.11158 C 0.09149 0.11111 0.09774 0.11088 0.10382 0.11042 C 0.10521 0.11042 0.1066 0.11019 0.10799 0.10996 C 0.11094 0.10972 0.11389 0.10949 0.11684 0.10926 C 0.1191 0.10903 0.12361 0.10834 0.12361 0.10834 C 0.12639 0.10672 0.13003 0.10602 0.13316 0.10486 C 0.13455 0.10371 0.13594 0.10324 0.1375 0.10255 C 0.14201 0.09792 0.1474 0.09468 0.15208 0.08982 C 0.15313 0.0875 0.15451 0.08542 0.1559 0.08357 C 0.15747 0.07871 0.16128 0.07084 0.16441 0.06736 C 0.16545 0.06273 0.16944 0.05579 0.17153 0.05162 C 0.17326 0.04352 0.17813 0.03172 0.18194 0.02477 C 0.18299 0.02014 0.18438 0.01597 0.18542 0.01135 C 0.18611 0.00278 0.18733 -0.00833 0.18368 -0.0162 C 0.18056 -0.0331 0.17899 -0.05092 0.17396 -0.06713 C 0.1724 -0.08171 0.1658 -0.09537 0.16007 -0.1074 C 0.14688 -0.13565 0.12326 -0.16481 0.10174 -0.18078 C 0.09097 -0.18889 0.08038 -0.19768 0.06806 -0.20092 C 0.06372 -0.20416 0.05764 -0.20671 0.0526 -0.20764 C 0.04913 -0.20995 0.04549 -0.21203 0.04167 -0.21273 C 0.03299 -0.21759 0.02344 -0.21921 0.01441 -0.22291 C 0.00521 -0.22685 -0.00417 -0.23078 -0.01389 -0.23171 C -0.02309 -0.23518 -0.03247 -0.23611 -0.04201 -0.23796 C -0.05052 -0.23773 -0.05642 -0.23727 -0.06424 -0.23634 C -0.07118 -0.23356 -0.07934 -0.2294 -0.08646 -0.22847 C -0.09184 -0.225 -0.09826 -0.22315 -0.10417 -0.22176 C -0.10851 -0.21944 -0.11337 -0.21759 -0.11806 -0.2162 C -0.12465 -0.21203 -0.13281 -0.20833 -0.13993 -0.20671 C -0.14653 -0.20347 -0.15347 -0.20185 -0.16007 -0.1993 C -0.16736 -0.19653 -0.17413 -0.19236 -0.18142 -0.18981 C -0.19115 -0.18217 -0.20243 -0.17754 -0.21163 -0.16852 C -0.25625 -0.1243 -0.29132 -0.06203 -0.3125 0.00625 C -0.31354 0.01574 -0.31441 0.02014 -0.31337 0.03033 C -0.3125 0.03912 -0.3066 0.04977 -0.3033 0.05672 C -0.29115 0.08218 -0.27674 0.11042 -0.25538 0.12338 C -0.25122 0.12894 -0.24306 0.13033 -0.23733 0.13125 C -0.22344 0.13056 -0.21858 0.12778 -0.2059 0.12454 C -0.19531 0.1176 -0.18299 0.11366 -0.17222 0.10602 C -0.17031 0.10255 -0.16736 0.10047 -0.1651 0.09699 C -0.15799 0.08565 -0.14774 0.0757 -0.14201 0.06297 C -0.12951 0.03588 -0.1184 0.00625 -0.11128 -0.02407 C -0.10903 -0.03403 -0.10885 -0.04421 -0.10712 -0.05416 C -0.10747 -0.06875 -0.10729 -0.08518 -0.11007 -0.09953 C -0.11076 -0.1125 -0.11181 -0.12778 -0.11597 -0.13935 C -0.11788 -0.15046 -0.12222 -0.16018 -0.12639 -0.17014 C -0.14115 -0.20602 -0.15503 -0.22569 -0.17934 -0.25139 C -0.18559 -0.25787 -0.19427 -0.2662 -0.20208 -0.27037 C -0.21684 -0.27847 -0.2342 -0.28055 -0.25 -0.28171 C -0.26198 -0.28125 -0.27361 -0.28194 -0.28524 -0.27893 C -0.31215 -0.27199 -0.33594 -0.25347 -0.35747 -0.23171 C -0.36615 -0.22291 -0.37587 -0.21504 -0.38316 -0.2037 C -0.3934 -0.18796 -0.40399 -0.17014 -0.41007 -0.15069 C -0.4125 -0.14305 -0.4151 -0.13541 -0.41719 -0.12754 C -0.41892 -0.12129 -0.42222 -0.10903 -0.42222 -0.10903 C -0.42361 -0.09884 -0.425 -0.08889 -0.42691 -0.07893 C -0.42778 -0.05602 -0.42882 -0.03287 -0.42986 -0.00995 C -0.42917 0.02616 -0.43021 0.04028 -0.42309 0.0706 C -0.41667 0.09769 -0.39705 0.11435 -0.38108 0.1301 C -0.34392 0.1669 -0.3033 0.20972 -0.25503 0.21412 C -0.24375 0.21713 -0.24965 0.21621 -0.23108 0.21528 C -0.22674 0.21505 -0.21806 0.21366 -0.21806 0.21366 C -0.20677 0.21019 -0.19462 0.20486 -0.18316 0.20347 C -0.17396 0.19954 -0.16458 0.19653 -0.1566 0.18935 C -0.15451 0.1875 -0.15156 0.18658 -0.15 0.1838 C -0.14306 0.17222 -0.1349 0.16135 -0.12726 0.1507 C -0.11875 0.13889 -0.10885 0.12824 -0.10208 0.11435 C -0.09479 0.09954 -0.08837 0.08357 -0.07986 0.06968 C -0.07778 0.06204 -0.06944 0.0507 -0.06545 0.04445 C -0.05521 0.02824 -0.04479 0.01111 -0.03611 -0.00671 C -0.02778 -0.02361 -0.0217 -0.04213 -0.01389 -0.05926 C -0.00764 -0.07291 -0.00122 -0.08657 0.00503 -0.10023 C 0.00851 -0.10764 0.01302 -0.11458 0.01649 -0.12199 C 0.02083 -0.13125 0.02552 -0.14421 0.03073 -0.15231 C 0.03247 -0.16041 0.03733 -0.16782 0.04045 -0.17523 C 0.04826 -0.19305 0.0566 -0.21065 0.06389 -0.22893 C 0.06632 -0.23518 0.06875 -0.2412 0.07101 -0.24745 C 0.07135 -0.24861 0.07292 -0.25301 0.07396 -0.25301 " pathEditMode="fixed" ptsTypes="fffffffffffffffffffffffffffffffffffffffffffffffffffffffffffffffffffffffffffffffffffA">
                                      <p:cBhvr>
                                        <p:cTn id="118" dur="50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C 0.00434 -0.00578 0.00816 -0.01203 0.01268 -0.01805 C 0.01407 -0.0243 0.01927 -0.02916 0.02153 -0.03472 C 0.0283 -0.05138 0.03802 -0.06689 0.04636 -0.0824 C 0.05295 -0.09467 0.05886 -0.10787 0.06511 -0.1206 C 0.06841 -0.12731 0.07223 -0.13356 0.07483 -0.14074 C 0.07778 -0.14884 0.08004 -0.15648 0.08403 -0.16365 C 0.08559 -0.16643 0.08594 -0.1699 0.08698 -0.17314 C 0.08872 -0.17893 0.09254 -0.18888 0.09497 -0.19398 C 0.09688 -0.20393 0.10174 -0.21296 0.10469 -0.22245 C 0.10539 -0.22754 0.10816 -0.23356 0.11007 -0.23819 C 0.10677 -0.24004 0.10209 -0.23611 0.09879 -0.23425 C 0.08542 -0.22615 0.07848 -0.21689 0.06893 -0.20277 C 0.06268 -0.19351 0.05695 -0.1831 0.04966 -0.17546 C 0.03907 -0.16435 0.02743 -0.15509 0.0165 -0.14467 C 0.01059 -0.13912 0.004 -0.13495 -0.00156 -0.12893 C -0.00989 -0.12013 -0.01927 -0.10787 -0.03021 -0.10601 C -0.03489 -0.10625 -0.0375 -0.10463 -0.04062 -0.10763 C -0.04253 -0.10949 -0.04583 -0.11388 -0.04583 -0.11388 C -0.04496 -0.12453 -0.03889 -0.13194 -0.03489 -0.1412 C -0.03246 -0.14675 -0.03229 -0.15347 -0.03055 -0.15925 C -0.02986 -0.16458 -0.02916 -0.1699 -0.0276 -0.17476 C -0.02656 -0.18333 -0.02413 -0.19189 -0.021 -0.19953 C -0.01961 -0.203 -0.01909 -0.20439 -0.01805 -0.20787 C -0.01736 -0.21018 -0.01632 -0.21458 -0.01632 -0.21458 C -0.0158 -0.21898 -0.01441 -0.22245 -0.01389 -0.22685 C -0.01423 -0.23981 -0.01232 -0.24282 -0.02135 -0.23935 C -0.04062 -0.21875 -0.05816 -0.19537 -0.07899 -0.17754 C -0.08941 -0.16875 -0.10121 -0.16388 -0.11215 -0.15648 C -0.12396 -0.14861 -0.13819 -0.1412 -0.15156 -0.13958 C -0.16423 -0.13981 -0.1658 -0.13703 -0.17343 -0.14282 C -0.17552 -0.14675 -0.17621 -0.14884 -0.17691 -0.15347 C -0.17586 -0.18009 -0.16961 -0.203 -0.16302 -0.228 C -0.16198 -0.23194 -0.16059 -0.23912 -0.1592 -0.24328 C -0.15468 -0.25578 -0.14791 -0.26782 -0.14496 -0.28125 C -0.14618 -0.28726 -0.15521 -0.28703 -0.15885 -0.2875 C -0.1776 -0.28611 -0.19062 -0.28078 -0.20798 -0.27129 C -0.21614 -0.26689 -0.22639 -0.26111 -0.23194 -0.25208 C -0.2368 -0.24398 -0.24288 -0.23634 -0.24705 -0.22754 C -0.25538 -0.20995 -0.2618 -0.19213 -0.2743 -0.1787 C -0.28941 -0.1625 -0.30677 -0.15717 -0.32517 -0.15347 C -0.32777 -0.1537 -0.33368 -0.15439 -0.33611 -0.15532 C -0.33889 -0.15625 -0.34149 -0.15902 -0.34444 -0.16018 C -0.34409 -0.16412 -0.34375 -0.1662 -0.34201 -0.16921 C -0.3401 -0.17777 -0.33889 -0.18657 -0.33611 -0.1949 C -0.33385 -0.20185 -0.33021 -0.20763 -0.32725 -0.21412 C -0.32222 -0.22523 -0.31979 -0.23865 -0.31545 -0.25046 C -0.31493 -0.2537 -0.31389 -0.25833 -0.3125 -0.26111 C -0.31215 -0.2625 -0.31128 -0.2662 -0.31041 -0.2662 " pathEditMode="fixed" ptsTypes="ffffffffffffffffffffffffffffffffffffffffffffffffA">
                                      <p:cBhvr>
                                        <p:cTn id="120" dur="20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C 0.00087 0.00972 0.00278 0.01921 0.00677 0.02755 C 0.00746 0.03079 0.00972 0.03565 0.01215 0.03704 C 0.01458 0.04143 0.01823 0.04259 0.02135 0.04583 C 0.02691 0.05162 0.03316 0.05602 0.03941 0.06042 C 0.04444 0.06389 0.0493 0.06829 0.05503 0.06944 C 0.06111 0.07268 0.06736 0.07523 0.07396 0.07616 C 0.07847 0.0787 0.08385 0.07639 0.08871 0.07569 C 0.09392 0.07338 0.09861 0.06944 0.10382 0.06782 C 0.10989 0.06343 0.11267 0.05648 0.11597 0.04884 C 0.11649 0.04514 0.11788 0.0419 0.1184 0.03819 C 0.11944 0.03194 0.11996 0.02477 0.12222 0.01898 C 0.12413 0.00694 0.12326 0.01389 0.12396 -0.00162 C 0.12344 -0.03449 0.12465 -0.06482 0.10503 -0.08796 C 0.10121 -0.09259 0.09722 -0.09722 0.09201 -0.09907 C 0.08611 -0.10556 0.07448 -0.10741 0.06719 -0.10857 C 0.05764 -0.10833 0.04844 -0.10833 0.03906 -0.10694 C 0.02604 -0.10324 0.01337 -0.09653 -3.61111E-6 -0.09514 C -0.0191 -0.09329 -0.03802 -0.09306 -0.05712 -0.09236 C -0.07535 -0.09282 -0.09358 -0.09213 -0.11181 -0.09514 C -0.12431 -0.09722 -0.13646 -0.10232 -0.14879 -0.10417 C -0.19427 -0.12107 -0.23906 -0.14167 -0.28403 -0.16088 C -0.29601 -0.16597 -0.30799 -0.17245 -0.32014 -0.17708 C -0.32431 -0.1787 -0.32899 -0.17894 -0.33281 -0.18148 C -0.34011 -0.18634 -0.34826 -0.18958 -0.35625 -0.19167 C -0.36285 -0.1956 -0.3592 -0.19398 -0.36684 -0.19607 C -0.37778 -0.19907 -0.38802 -0.20671 -0.39879 -0.21065 C -0.41076 -0.21505 -0.42326 -0.21829 -0.4349 -0.22407 C -0.44115 -0.22708 -0.44757 -0.22963 -0.45382 -0.23241 C -0.45851 -0.23449 -0.46285 -0.23796 -0.46771 -0.23912 C -0.47483 -0.24398 -0.48299 -0.24607 -0.48698 -0.25648 C -0.48872 -0.26065 -0.49149 -0.26458 -0.49288 -0.26898 C -0.49358 -0.27107 -0.49462 -0.27569 -0.49462 -0.27569 C -0.49497 -0.27963 -0.49566 -0.2838 -0.4967 -0.2875 C -0.49757 -0.29514 -0.49809 -0.31227 -0.49288 -0.31921 C -0.49132 -0.3213 -0.48889 -0.32176 -0.48698 -0.32315 C -0.48142 -0.32292 -0.47604 -0.32338 -0.47066 -0.32153 C -0.46754 -0.32037 -0.46493 -0.31806 -0.46181 -0.31713 C -0.45972 -0.31435 -0.4566 -0.31343 -0.45469 -0.31042 C -0.45313 -0.30787 -0.45139 -0.30347 -0.44879 -0.30255 C -0.44358 -0.29282 -0.43767 -0.28357 -0.43195 -0.27454 C -0.42847 -0.26898 -0.42552 -0.2625 -0.42188 -0.25718 C -0.41754 -0.25069 -0.41511 -0.24259 -0.41007 -0.23704 C -0.40556 -0.22708 -0.39983 -0.21736 -0.39618 -0.20671 C -0.39184 -0.19421 -0.38993 -0.18079 -0.38698 -0.16759 C -0.38663 -0.16157 -0.38611 -0.15556 -0.38576 -0.14954 C -0.38646 -0.12477 -0.38472 -0.08912 -0.39323 -0.06505 C -0.39653 -0.04537 -0.41024 -0.03009 -0.42448 -0.02569 C -0.42761 -0.02593 -0.43125 -0.02454 -0.43368 -0.02685 C -0.43715 -0.03009 -0.43351 -0.02847 -0.43663 -0.02963 C -0.4382 -0.0338 -0.44063 -0.03727 -0.44254 -0.04097 C -0.44462 -0.04468 -0.44549 -0.04954 -0.44757 -0.05324 C -0.44879 -0.05995 -0.45191 -0.06713 -0.45417 -0.07338 C -0.45695 -0.08125 -0.4592 -0.09259 -0.46007 -0.10139 C -0.4599 -0.10857 -0.46111 -0.11597 -0.4592 -0.12269 C -0.45747 -0.1287 -0.45504 -0.13472 -0.45208 -0.14005 C -0.44931 -0.14514 -0.44392 -0.14815 -0.43993 -0.15116 C -0.43195 -0.15741 -0.42309 -0.16157 -0.41389 -0.16296 C -0.41129 -0.16273 -0.40886 -0.16296 -0.40625 -0.1625 C -0.40243 -0.16181 -0.39844 -0.15556 -0.39462 -0.15417 C -0.39063 -0.15069 -0.38629 -0.14792 -0.38229 -0.14444 C -0.37899 -0.14167 -0.3757 -0.1375 -0.37188 -0.13611 C -0.36059 -0.12616 -0.35052 -0.11482 -0.33958 -0.10417 C -0.33507 -0.09977 -0.33021 -0.0956 -0.32604 -0.09074 C -0.32031 -0.08403 -0.31545 -0.07616 -0.3092 -0.06991 C -0.30573 -0.06181 -0.29514 -0.05023 -0.28993 -0.04375 C -0.28524 -0.03796 -0.2809 -0.03125 -0.27656 -0.02523 C -0.26997 -0.01597 -0.26146 -0.00787 -0.25417 0.00046 C -0.24375 0.01227 -0.23333 0.02477 -0.22309 0.03704 C -0.21979 0.04097 -0.21736 0.04653 -0.21354 0.04931 C -0.20781 0.05347 -0.20399 0.06018 -0.19879 0.06505 C -0.18195 0.08032 -0.16615 0.09861 -0.14879 0.11319 C -0.12865 0.13009 -0.10833 0.15116 -0.08368 0.15509 C -0.07986 0.15694 -0.07622 0.15764 -0.07222 0.1581 C -0.06511 0.15718 -0.05868 0.15463 -0.05174 0.15347 C -0.04583 0.15093 -0.04045 0.1463 -0.03455 0.14398 C -0.03403 0.14306 -0.03351 0.1419 -0.03281 0.1412 C -0.03212 0.14051 -0.03125 0.14028 -0.03073 0.13958 C -0.02552 0.13264 -0.02083 0.12384 -0.01719 0.11551 C -0.01667 0.11042 -0.01563 0.10509 -0.01476 0.09977 C -0.01493 0.08889 -0.01458 0.08241 -0.01649 0.07292 C -0.01754 0.06042 -0.02101 0.04352 -0.02656 0.0331 C -0.0283 0.02593 -0.03386 0.01829 -0.0375 0.01296 C -0.04132 0.00741 -0.04445 -0.00046 -0.04879 -0.00556 C -0.05226 -0.00949 -0.05451 -0.01366 -0.05799 -0.01782 C -0.05903 -0.01898 -0.06094 -0.0213 -0.06094 -0.0213 C -0.06163 -0.02454 -0.06545 -0.02732 -0.06719 -0.02963 C -0.07136 -0.03495 -0.07535 -0.03958 -0.07986 -0.04421 C -0.08646 -0.05116 -0.09306 -0.05857 -0.1 -0.06505 C -0.10677 -0.0713 -0.11458 -0.07546 -0.12188 -0.08056 C -0.13056 -0.08657 -0.13872 -0.09259 -0.14826 -0.09583 C -0.15261 -0.09537 -0.15538 -0.09537 -0.1592 -0.09421 C -0.16337 -0.09144 -0.16771 -0.08912 -0.17153 -0.08519 C -0.17344 -0.0831 -0.17431 -0.08102 -0.17656 -0.07963 C -0.17882 -0.07523 -0.18247 -0.07176 -0.1849 -0.06713 C -0.1882 -0.06088 -0.19167 -0.0537 -0.19583 -0.04815 C -0.19705 -0.04444 -0.19896 -0.04282 -0.20052 -0.03982 C -0.2033 -0.03449 -0.20642 -0.0294 -0.2092 -0.02407 C -0.21337 -0.0162 -0.21684 -0.00787 -0.22101 4.81481E-6 C -0.22309 0.0037 -0.22379 0.00856 -0.22604 0.01227 C -0.23333 0.02454 -0.23924 0.03889 -0.24549 0.05208 C -0.24705 0.05532 -0.24792 0.05926 -0.24965 0.06227 C -0.25469 0.07153 -0.26059 0.07986 -0.26649 0.08843 C -0.2724 0.09699 -0.27743 0.10579 -0.28455 0.1125 C -0.29288 0.12037 -0.30226 0.12292 -0.31181 0.12616 C -0.31684 0.12778 -0.32431 0.13056 -0.32986 0.13056 " pathEditMode="fixed" ptsTypes="fffffffffffffffffffffffffffffffffffffffffffffffffffffffffffffffffffffffffffffffffffffffffffffffffffffffffA">
                                      <p:cBhvr>
                                        <p:cTn id="122" dur="5000" spd="-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96296E-6 C 0.0007 0.01713 -0.00104 0.0206 0.00452 0.03148 C 0.00556 0.0375 0.00747 0.04259 0.0106 0.04676 C 0.01442 0.06296 0.02692 0.07176 0.03612 0.08194 C 0.03959 0.08565 0.04827 0.09004 0.04827 0.09004 C 0.05122 0.09444 0.0573 0.09722 0.06146 0.09954 C 0.0632 0.10046 0.06494 0.10116 0.06667 0.10185 C 0.06754 0.10231 0.06945 0.10301 0.06945 0.10301 C 0.08074 0.10185 0.08889 0.0993 0.09914 0.09375 C 0.10226 0.0875 0.10521 0.08241 0.10799 0.07616 C 0.10903 0.06898 0.11164 0.06319 0.1132 0.05625 C 0.11528 0.04699 0.11667 0.03773 0.11771 0.02824 C 0.11702 0.01597 0.11685 0.00092 0.11494 -0.01158 C 0.11251 -0.02778 0.10348 -0.04398 0.09653 -0.05718 C 0.09202 -0.06597 0.08681 -0.07593 0.08074 -0.08287 C 0.0783 -0.08565 0.07292 -0.09005 0.07292 -0.09005 C 0.07032 -0.09537 0.06511 -0.09931 0.0606 -0.10162 C 0.0566 -0.10695 0.05105 -0.1088 0.04567 -0.11111 C 0.04341 -0.11042 0.04098 -0.10996 0.03872 -0.1088 C 0.03716 -0.10787 0.03126 -0.09283 0.02987 -0.08889 C 0.03056 -0.08472 0.03004 -0.08333 0.03334 -0.08171 C 0.0356 -0.08056 0.04046 -0.0794 0.04046 -0.0794 C 0.05157 -0.08079 0.0606 -0.08542 0.07119 -0.09005 C 0.07396 -0.09306 0.07726 -0.09514 0.07987 -0.09815 C 0.08837 -0.1081 0.09584 -0.12037 0.10365 -0.13102 C 0.10834 -0.13727 0.11407 -0.14421 0.11771 -0.15185 C 0.12744 -0.17199 0.13143 -0.19491 0.13699 -0.21736 C 0.13855 -0.23033 0.13994 -0.24144 0.14046 -0.25486 C 0.13959 -0.27431 0.14098 -0.29283 0.13438 -0.30996 C 0.13004 -0.32153 0.12101 -0.32871 0.1132 -0.33565 C 0.09844 -0.34884 0.08455 -0.36088 0.06771 -0.36829 C 0.06146 -0.37107 0.05469 -0.37037 0.04827 -0.37176 C 0.04827 -0.37176 0.02587 -0.3713 0.01945 -0.36945 C 0.01442 -0.36783 0.00834 -0.36458 0.00365 -0.36134 C 0.00087 -0.35949 -0.00034 -0.35695 -0.00347 -0.35556 C -0.00937 -0.34746 -0.00659 -0.35023 -0.01128 -0.34607 C -0.01475 -0.33912 -0.0184 -0.3331 -0.02187 -0.32616 C -0.02308 -0.31968 -0.02499 -0.31551 -0.02013 -0.31111 C -0.01683 -0.31227 -0.01249 -0.31111 -0.01041 -0.31482 C -0.00538 -0.32269 -0.00364 -0.34144 -0.0026 -0.35185 C -0.00347 -0.38496 -0.00208 -0.37917 -0.00607 -0.40579 C -0.00954 -0.42917 -0.01961 -0.45625 -0.03506 -0.46898 C -0.0394 -0.47269 -0.04496 -0.47338 -0.04999 -0.47477 C -0.06336 -0.47824 -0.07656 -0.48125 -0.09027 -0.48287 C -0.10329 -0.48727 -0.11718 -0.48843 -0.13055 -0.49005 C -0.1467 -0.48958 -0.16371 -0.4919 -0.17968 -0.48658 C -0.18385 -0.48241 -0.18124 -0.48449 -0.18767 -0.48171 C -0.18854 -0.48125 -0.19027 -0.48056 -0.19027 -0.48056 C -0.196 -0.47477 -0.20208 -0.47014 -0.20607 -0.46181 C -0.20798 -0.4581 -0.21128 -0.45023 -0.21128 -0.45023 C -0.21301 -0.44074 -0.21788 -0.43264 -0.22013 -0.42338 C -0.22083 -0.41736 -0.22187 -0.41158 -0.22274 -0.40579 C -0.22135 -0.39861 -0.21909 -0.39792 -0.21388 -0.3963 C -0.20312 -0.38658 -0.20815 -0.41204 -0.20867 -0.41991 C -0.20937 -0.4331 -0.21597 -0.44468 -0.22013 -0.45602 C -0.22204 -0.46088 -0.22795 -0.46898 -0.22795 -0.46898 C -0.22951 -0.47546 -0.22777 -0.4706 -0.23333 -0.47708 C -0.23819 -0.48287 -0.24201 -0.49074 -0.24808 -0.49468 C -0.25225 -0.49746 -0.25659 -0.49931 -0.26041 -0.50278 C -0.27725 -0.51783 -0.29305 -0.52847 -0.31215 -0.53681 C -0.31874 -0.53982 -0.32361 -0.54352 -0.33055 -0.54491 C -0.34183 -0.54931 -0.33628 -0.54792 -0.34722 -0.54954 C -0.35381 -0.55347 -0.35972 -0.5544 -0.36666 -0.55671 C -0.38003 -0.55579 -0.37986 -0.55556 -0.3894 -0.55185 C -0.39392 -0.54792 -0.40017 -0.54537 -0.4052 -0.54259 C -0.4177 -0.52593 -0.40086 -0.54746 -0.41215 -0.53565 C -0.41753 -0.53009 -0.42222 -0.52176 -0.42621 -0.51458 C -0.43107 -0.50602 -0.43576 -0.49676 -0.44027 -0.48773 C -0.44305 -0.48218 -0.44444 -0.47593 -0.44722 -0.47014 C -0.44999 -0.45718 -0.45381 -0.4463 -0.4552 -0.43264 C -0.45486 -0.42755 -0.4552 -0.42222 -0.45433 -0.41736 C -0.45399 -0.41574 -0.45242 -0.41528 -0.45173 -0.41389 C -0.44965 -0.40972 -0.45051 -0.40648 -0.44635 -0.40463 C -0.43628 -0.39121 -0.42447 -0.38449 -0.41215 -0.37546 C -0.39739 -0.36458 -0.37986 -0.35324 -0.36301 -0.34954 C -0.35555 -0.3456 -0.34999 -0.3463 -0.34201 -0.34722 C -0.34236 -0.35 -0.34218 -0.35301 -0.34288 -0.35556 C -0.34479 -0.36296 -0.36215 -0.37222 -0.36753 -0.37546 C -0.36926 -0.37662 -0.37083 -0.37801 -0.37274 -0.37894 C -0.37499 -0.38009 -0.37968 -0.38125 -0.37968 -0.38125 C -0.39479 -0.39283 -0.37343 -0.37732 -0.3894 -0.38588 C -0.39079 -0.38658 -0.39149 -0.38866 -0.39288 -0.38935 C -0.39687 -0.39121 -0.4052 -0.39283 -0.4052 -0.39283 C -0.41145 -0.39699 -0.41788 -0.39769 -0.42447 -0.4 C -0.4309 -0.39931 -0.43732 -0.39884 -0.44374 -0.39769 C -0.45138 -0.39653 -0.45711 -0.38727 -0.46388 -0.38357 C -0.47187 -0.37315 -0.47933 -0.36273 -0.4868 -0.35185 C -0.48801 -0.35 -0.4901 -0.34908 -0.49114 -0.34722 C -0.50138 -0.3294 -0.51006 -0.31019 -0.52013 -0.29236 C -0.5217 -0.28588 -0.52517 -0.2794 -0.52795 -0.27384 C -0.52968 -0.26991 -0.53333 -0.2632 -0.53333 -0.2632 C -0.53593 -0.2507 -0.54097 -0.23982 -0.54461 -0.22801 C -0.54826 -0.21574 -0.55017 -0.20232 -0.55173 -0.18935 C -0.55086 -0.16296 -0.54982 -0.15463 -0.54288 -0.13218 C -0.54218 -0.12986 -0.54218 -0.12708 -0.54114 -0.125 C -0.54114 -0.12477 -0.53124 -0.10232 -0.52881 -0.10046 C -0.52326 -0.09607 -0.51788 -0.09005 -0.51215 -0.08658 C -0.5052 -0.08241 -0.50069 -0.08171 -0.49374 -0.0794 C -0.48645 -0.07986 -0.47916 -0.07986 -0.47187 -0.08056 C -0.46388 -0.08125 -0.45642 -0.08796 -0.44895 -0.09121 C -0.44531 -0.09445 -0.44149 -0.09722 -0.43767 -0.10046 C -0.43541 -0.10972 -0.43888 -0.09815 -0.4342 -0.10625 C -0.43367 -0.10718 -0.43385 -0.1088 -0.43333 -0.10996 C -0.43194 -0.11296 -0.42968 -0.11528 -0.42795 -0.11806 C -0.4276 -0.11921 -0.4276 -0.1206 -0.42708 -0.12153 C -0.42638 -0.12292 -0.42499 -0.12361 -0.42447 -0.125 C -0.42361 -0.12732 -0.42326 -0.12986 -0.42274 -0.13218 C -0.42239 -0.13333 -0.42187 -0.13565 -0.42187 -0.13565 C -0.42343 -0.1419 -0.42708 -0.14236 -0.43142 -0.14375 C -0.43437 -0.1463 -0.44114 -0.14838 -0.44114 -0.14838 C -0.44704 -0.15371 -0.45051 -0.15139 -0.45781 -0.14954 C -0.46753 -0.14097 -0.47604 -0.13264 -0.48333 -0.12037 C -0.48715 -0.11412 -0.48854 -0.10741 -0.49288 -0.10162 C -0.49583 -0.09005 -0.5019 -0.08056 -0.5052 -0.06898 C -0.50902 -0.05533 -0.51076 -0.03982 -0.51562 -0.02685 C -0.51597 -0.02338 -0.51614 -0.01991 -0.51666 -0.01621 C -0.51788 -0.00903 -0.521 0.00463 -0.521 0.00463 C -0.52187 0.01574 -0.52274 0.02477 -0.52534 0.03495 C -0.52586 0.04259 -0.52656 0.05 -0.52708 0.05717 C -0.52742 0.06111 -0.52795 0.06898 -0.52795 0.06898 C -0.52777 0.08241 -0.53072 0.11991 -0.52534 0.14167 C -0.51944 0.16528 -0.50312 0.19514 -0.48854 0.21065 C -0.48558 0.21342 -0.48176 0.21458 -0.47881 0.21736 C -0.46562 0.22963 -0.4519 0.23704 -0.43767 0.24676 C -0.41614 0.26134 -0.39461 0.27338 -0.37013 0.27616 C -0.35729 0.27569 -0.34426 0.27569 -0.33142 0.275 C -0.32847 0.27477 -0.31944 0.2706 -0.3184 0.27014 C -0.30312 0.26481 -0.28923 0.25856 -0.27534 0.2493 C -0.26979 0.24074 -0.26093 0.23565 -0.2552 0.22708 C -0.25086 0.2206 -0.24531 0.21134 -0.24201 0.2037 C -0.23975 0.19838 -0.23871 0.19305 -0.23593 0.18819 C -0.23489 0.18426 -0.2335 0.18055 -0.23229 0.17662 C -0.23333 0.16829 -0.2335 0.1662 -0.2394 0.16366 C -0.246 0.16481 -0.24756 0.16458 -0.2526 0.16967 C -0.25381 0.17199 -0.25572 0.17315 -0.25694 0.17546 C -0.25763 0.17685 -0.25729 0.1787 -0.25781 0.18009 C -0.25937 0.18495 -0.26145 0.18958 -0.26388 0.19421 C -0.26822 0.21157 -0.27517 0.22592 -0.27708 0.24421 C -0.27673 0.25208 -0.27534 0.26111 -0.27534 0.26875 " pathEditMode="fixed" ptsTypes="ffffffffffffffffffffffffffffffffffffffffffffffffffffffffffffffffffffffffffffffffffffffffffffffffffffffffffffffffffffffffffffffffffffffffffA">
                                      <p:cBhvr>
                                        <p:cTn id="124" dur="3000" spd="-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3.33333E-6 C 0.00086 -0.04167 -0.00105 -0.08287 -0.00226 -0.12454 C -0.00174 -0.15648 -0.00365 -0.19861 0.00051 -0.23333 C 0.00451 -0.23217 0.00538 -0.23287 0.00659 -0.22824 C 0.00815 -0.19861 0.00815 -0.16991 0.00729 -0.14005 C 0.00711 -0.13009 0.0059 -0.12037 0.00555 -0.11042 C 0.0052 -0.10162 0.00451 -0.0838 0.00451 -0.0838 C 0.00503 -0.05926 0.00503 -0.03333 0.00781 -0.0088 C 0.0085 0.00278 0.00972 0.0132 0.01163 0.02454 C 0.01232 0.0287 0.01388 0.03704 0.01388 0.03704 C 0.0151 0.05139 0.01319 0.03519 0.01614 0.04815 C 0.01805 0.05671 0.01805 0.06505 0.02048 0.07338 C 0.02222 0.08588 0.02395 0.09884 0.02777 0.11042 C 0.03055 0.1287 0.03836 0.14861 0.05225 0.15556 C 0.05503 0.15093 0.05572 0.14583 0.05781 0.14074 C 0.05954 0.13056 0.06024 0.12014 0.06163 0.10972 C 0.06249 0.09005 0.06301 0.07014 0.06336 0.05046 C 0.06371 -0.04745 0.05885 -0.15648 0.0684 -0.25555 C 0.06909 -0.27315 0.06597 -0.29305 0.08229 -0.2956 C 0.09114 -0.29491 0.0986 -0.29305 0.10381 -0.28287 C 0.10624 -0.27338 0.10572 -0.26227 0.10659 -0.25255 C 0.10624 -0.22268 0.10867 -0.18565 0.10329 -0.15625 C 0.10294 -0.15116 0.1026 -0.14583 0.10225 -0.14074 C 0.10173 -0.13102 0.10104 -0.1118 0.10104 -0.1118 C 0.10156 -0.07338 0.10451 -0.03542 0.10555 0.00301 C 0.10624 0.02523 0.10364 0.07176 0.1111 0.09491 C 0.11267 0.1044 0.1151 0.11389 0.12117 0.11991 C 0.12274 0.12153 0.12829 0.12593 0.13107 0.12732 C 0.13229 0.12801 0.13506 0.12894 0.13506 0.12894 C 0.1368 0.12477 0.13732 0.12083 0.13836 0.1162 C 0.13871 0.0838 0.13663 0.04537 0.14166 0.0125 C 0.14218 0.00556 0.14253 -0.00116 0.1434 -0.0081 C 0.14409 -0.01967 0.14479 -0.03194 0.14722 -0.04305 C 0.14791 -0.05 0.14826 -0.05579 0.14999 -0.06227 C 0.15138 -0.07546 0.15485 -0.08796 0.15781 -0.10069 C 0.16041 -0.11157 0.16145 -0.12315 0.16892 -0.13032 C 0.17308 -0.13426 0.17899 -0.13495 0.18385 -0.13634 C 0.19739 -0.13588 0.19878 -0.13565 0.20885 -0.13264 C 0.21371 -0.12824 0.21996 -0.12523 0.22395 -0.11921 C 0.22899 -0.1118 0.23142 -0.10324 0.23506 -0.09491 C 0.23628 -0.08912 0.23767 -0.08356 0.23888 -0.07778 C 0.23958 -0.07153 0.23992 -0.06551 0.24062 -0.05926 C 0.24166 -0.0331 0.24027 -0.00741 0.23888 0.01852 C 0.23784 0.04028 0.23854 0.0662 0.23159 0.08658 C 0.22916 0.10255 0.22482 0.11921 0.22048 0.13472 C 0.21892 0.14028 0.21926 0.1463 0.2177 0.15185 C 0.21718 0.15579 0.21614 0.16042 0.21614 0.16435 " pathEditMode="fixed" ptsTypes="ffffffffffffffffffffffffffffffffffffffffffffffA">
                                      <p:cBhvr>
                                        <p:cTn id="126" dur="5000" spd="-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9.24109E-6 C -0.00781 0.00672 -0.0151 0.0088 -0.0243 0.01042 C -0.02708 0.01088 -0.03246 0.01204 -0.03246 0.01204 C -0.05364 0.01157 -0.06944 0.01065 -0.08923 0.00718 C -0.0927 0.00602 -0.09513 0.00533 -0.09878 0.00486 C -0.10329 0.00232 -0.10868 0.00278 -0.11354 0.00162 C -0.13211 -0.00763 -0.1592 -0.00624 -0.17864 -0.00786 C -0.2059 -0.00717 -0.21475 -0.00647 -0.23784 0.00162 C -0.24704 0.0088 -0.25711 0.01528 -0.26684 0.0206 C -0.27361 0.02823 -0.28472 0.03425 -0.28819 0.04582 C -0.28246 0.05021 -0.27673 0.05345 -0.27031 0.056 C -0.26041 0.06456 -0.23663 0.06479 -0.22534 0.06548 C -0.15486 0.06456 -0.08507 0.05322 -0.01475 0.05068 C 0.02136 0.04628 0.05782 0.04998 0.09393 0.05137 C 0.12188 0.05415 0.14983 0.05554 0.17761 0.06086 C 0.18525 0.06224 0.19636 0.06363 0.20365 0.0671 C 0.21216 0.07127 0.22066 0.07381 0.229 0.0789 C 0.23559 0.08284 0.24202 0.09001 0.24862 0.09325 C 0.25 0.09556 0.25261 0.09718 0.25278 0.10019 C 0.25365 0.11268 0.2375 0.11824 0.23073 0.11916 C 0.22414 0.12194 0.21754 0.1224 0.21077 0.1231 C 0.1849 0.12194 0.15938 0.11939 0.13368 0.11847 C 0.11927 0.11685 0.10539 0.11523 0.09115 0.11454 C 0.07813 0.11199 0.06511 0.1106 0.05209 0.10968 C 0.04879 0.10921 0.04532 0.10852 0.04202 0.10806 C 0.03629 0.10736 0.02483 0.10667 0.02483 0.10667 C -0.00538 0.10065 -0.0368 0.09556 -0.06736 0.09394 C -0.07951 0.09186 -0.09184 0.09047 -0.10416 0.08932 C -0.11388 0.08839 -0.13316 0.08677 -0.13316 0.08677 C -0.18038 0.08746 -0.23263 0.08446 -0.27934 0.10019 C -0.28663 0.10274 -0.29288 0.1069 -0.3 0.10968 C -0.30104 0.11616 -0.29774 0.12286 -0.2934 0.12634 C -0.28333 0.13467 -0.27135 0.14323 -0.2592 0.14531 C -0.25347 0.14623 -0.24201 0.14832 -0.24201 0.14832 C -0.21024 0.14785 -0.17951 0.14623 -0.14791 0.14369 C -0.12864 0.13906 -0.1368 0.14045 -0.12309 0.13883 C -0.10312 0.13281 -0.08246 0.12772 -0.06215 0.12541 C -0.05086 0.12217 -0.03958 0.1231 -0.02829 0.12078 C 0.00434 0.12194 -0.02187 0.12032 0.00886 0.12402 C 0.01389 0.12472 0.02379 0.12541 0.02379 0.12541 C 0.0375 0.12934 0.05139 0.13189 0.06511 0.13582 C 0.07396 0.13837 0.08212 0.14276 0.09115 0.14531 C 0.0948 0.14832 0.09549 0.15341 0.09636 0.15873 C 0.0948 0.16659 0.09427 0.17423 0.08768 0.17678 C 0.08646 0.1777 0.08403 0.17909 0.08403 0.17909 " pathEditMode="fixed" ptsTypes="ffffffffffffffffffffffffffffffffffffffffffffA">
                                      <p:cBhvr>
                                        <p:cTn id="128" dur="5000" spd="-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9454E-7 C -0.00226 0.00741 -0.00296 0.01574 -0.00591 0.02291 C -0.01667 0.04906 -0.02848 0.07937 -0.04671 0.09788 C -0.07309 0.12472 -0.10973 0.1349 -0.14202 0.13721 C -0.16493 0.13675 -0.16806 0.13952 -0.18403 0.1342 C -0.25261 0.1113 -0.32014 0.0206 -0.33976 -0.06848 C -0.34098 -0.08074 -0.34219 -0.09254 -0.34271 -0.10481 C -0.34167 -0.13581 -0.34132 -0.16589 -0.33611 -0.1962 C -0.33559 -0.20638 -0.33316 -0.2154 -0.33143 -0.22535 C -0.31736 -0.30819 -0.26945 -0.36094 -0.2125 -0.39264 C -0.19844 -0.4005 -0.18473 -0.41022 -0.1698 -0.41462 C -0.15539 -0.41901 -0.1408 -0.4211 -0.12605 -0.42341 C -0.1033 -0.42318 -0.08264 -0.42272 -0.06042 -0.4211 C -0.03073 -0.41207 0.00017 -0.40606 0.02812 -0.3894 C 0.05989 -0.37066 0.08593 -0.34058 0.10764 -0.30518 C 0.1243 -0.27811 0.11093 -0.29893 0.12309 -0.27672 C 0.13159 -0.26122 0.14253 -0.24502 0.14843 -0.22697 C 0.15173 -0.21726 0.15573 -0.20823 0.15798 -0.19782 C 0.15902 -0.1925 0.16145 -0.18209 0.16145 -0.18209 C 0.16232 -0.17491 0.1651 -0.1608 0.1651 -0.1608 C 0.16649 -0.14553 0.16823 -0.12656 0.17152 -0.11198 C 0.17239 -0.09486 0.17343 -0.07774 0.17395 -0.06062 C 0.17378 -0.04118 0.17361 -0.02174 0.17326 -0.00231 C 0.17257 0.03841 0.16684 0.07312 0.1585 0.1113 C 0.15677 0.11916 0.15243 0.13374 0.14722 0.13814 C 0.13229 0.16497 0.11354 0.18765 0.08923 0.19714 C 0.08055 0.19644 0.07187 0.19667 0.06302 0.19482 C 0.04218 0.19043 0.01406 0.1423 0.00642 0.12078 C 0.00069 0.10435 -0.00261 0.09672 -0.00712 0.08052 C -0.01059 0.06826 -0.01719 0.0435 -0.01719 0.0435 C -0.02066 0.01782 -0.02414 0.00116 -0.02552 -0.02522 C -0.02361 -0.09602 -0.01841 -0.15987 0.00295 -0.22535 C 0.01041 -0.24826 0.01493 -0.27348 0.02534 -0.29407 C 0.03645 -0.31582 0.04739 -0.3378 0.0585 -0.35955 C 0.07482 -0.39194 0.10555 -0.43637 0.13732 -0.43914 C 0.14323 -0.43891 0.1493 -0.43984 0.15503 -0.43845 C 0.18628 -0.43058 0.2052 -0.39148 0.22066 -0.35863 C 0.24843 -0.30009 0.25781 -0.25034 0.26927 -0.18371 C 0.27048 -0.1534 0.271 -0.14576 0.26927 -0.10249 C 0.2684 -0.08051 0.26093 -0.06455 0.25555 -0.04419 C 0.24479 -0.00347 0.22204 0.02638 0.19114 0.04026 C 0.1776 0.04628 0.16545 0.04859 0.15139 0.04975 C 0.12934 0.04836 0.10382 0.05021 0.08333 0.03564 C 0.0585 0.01805 0.04045 -0.00832 0.02118 -0.0347 C -0.0066 -0.07288 -0.03629 -0.10851 -0.06684 -0.14275 C -0.08264 -0.16034 -0.10313 -0.17191 -0.12014 -0.18671 C -0.13559 -0.1999 -0.15157 -0.21124 -0.1698 -0.2161 C -0.17622 -0.2154 -0.1823 -0.21494 -0.18768 -0.20962 C -0.19184 -0.20546 -0.19063 -0.20476 -0.1941 -0.19944 C -0.19879 -0.19227 -0.20313 -0.1844 -0.20712 -0.17653 C -0.21198 -0.16682 -0.20834 -0.17191 -0.21077 -0.16867 " pathEditMode="fixed" ptsTypes="ffffffffffffffffffffffffffffffffffffffffffffffffffA">
                                      <p:cBhvr>
                                        <p:cTn id="130" dur="3000" spd="-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C 0.00799 -0.00092 0.01597 -0.00231 0.02344 -0.00625 C 0.02743 -0.00833 0.0309 -0.01134 0.03507 -0.0125 C 0.04063 -0.0162 0.04618 -0.01689 0.0507 -0.02291 C 0.0533 -0.03263 0.04028 -0.03333 0.03507 -0.03541 C 0.01788 -0.04213 0.0007 -0.04814 -0.01719 -0.05 C -0.02517 -0.05301 -0.03316 -0.05416 -0.04149 -0.05532 C -0.06302 -0.0625 -0.08924 -0.06666 -0.09687 -0.1 C -0.09531 -0.10972 -0.08594 -0.11134 -0.07969 -0.1125 C -0.06042 -0.1162 -0.04062 -0.11713 -0.02118 -0.11782 C -0.01146 -0.11828 -0.00191 -0.11828 0.00781 -0.11875 C 0.01528 -0.11898 0.02292 -0.11944 0.03038 -0.1199 C 0.03924 -0.12129 0.04809 -0.12245 0.05695 -0.12407 C 0.06354 -0.12662 0.06979 -0.12824 0.07656 -0.12916 C 0.07934 -0.13032 0.08229 -0.13125 0.08507 -0.1324 C 0.08594 -0.13263 0.0875 -0.13333 0.0875 -0.13333 C 0.09306 -0.14467 0.07726 -0.14513 0.07257 -0.14583 C 0.07031 -0.14606 0.06788 -0.14676 0.06563 -0.14699 C 0.0625 -0.14745 0.05938 -0.14768 0.05625 -0.14791 C 0.04948 -0.15046 0.04201 -0.15092 0.03507 -0.15208 C 0.03038 -0.15463 0.02604 -0.15532 0.02101 -0.15625 C 0.01233 -0.16064 0.00208 -0.16064 -0.00712 -0.16157 C -0.01562 -0.16412 -0.025 -0.16527 -0.03368 -0.16666 C -0.04878 -0.17453 -0.03073 -0.16597 -0.04687 -0.17083 C -0.05174 -0.17222 -0.05712 -0.17777 -0.06094 -0.18125 C -0.06337 -0.18333 -0.06632 -0.18449 -0.06875 -0.18657 C -0.07674 -0.19351 -0.08194 -0.19884 -0.08837 -0.20833 C -0.09253 -0.21458 -0.0967 -0.22013 -0.09844 -0.22824 C -0.09601 -0.23865 -0.08646 -0.2368 -0.08055 -0.24074 C -0.07187 -0.24629 -0.06319 -0.2456 -0.05399 -0.24907 C -0.04167 -0.2537 -0.0283 -0.25509 -0.01562 -0.25625 C -0.00608 -0.26041 0.00417 -0.26088 0.01406 -0.2625 C 0.02465 -0.26435 0.03455 -0.26944 0.04531 -0.27083 C 0.05174 -0.27476 0.05816 -0.27731 0.06406 -0.2824 C 0.06667 -0.28472 0.07188 -0.28958 0.07188 -0.28958 C 0.07726 -0.30069 0.07552 -0.2956 0.07813 -0.30416 C 0.07639 -0.31689 0.06788 -0.31828 0.06007 -0.32291 C 0.03872 -0.33564 0.01736 -0.34861 -0.00625 -0.35208 C -0.01267 -0.35532 -0.01597 -0.35625 -0.02274 -0.3574 C -0.03073 -0.3618 -0.04062 -0.36388 -0.0493 -0.36574 C -0.06024 -0.37176 -0.07274 -0.37268 -0.08368 -0.37916 C -0.09062 -0.38333 -0.09462 -0.38773 -0.10087 -0.39282 C -0.10694 -0.39768 -0.11059 -0.39953 -0.11719 -0.40532 C -0.12326 -0.41064 -0.13003 -0.41458 -0.13437 -0.42291 C -0.13368 -0.42754 -0.1316 -0.43032 -0.12812 -0.4324 C -0.12205 -0.43611 -0.11128 -0.44004 -0.10469 -0.44166 C -0.09184 -0.44814 -0.08038 -0.4368 -0.06875 -0.4324 C -0.06319 -0.42754 -0.0658 -0.42893 -0.06094 -0.42708 C -0.05347 -0.4199 -0.04618 -0.41296 -0.03837 -0.40625 C -0.03542 -0.4037 -0.03177 -0.39699 -0.02899 -0.39375 C -0.02344 -0.38726 -0.01805 -0.38055 -0.0125 -0.37407 C -3.61111E-6 -0.35995 0.01111 -0.34467 0.02257 -0.32916 C 0.02726 -0.32268 0.03333 -0.31689 0.0382 -0.31041 C 0.04271 -0.30439 0.04688 -0.29745 0.05156 -0.29166 C 0.06094 -0.28009 0.07135 -0.27037 0.08038 -0.25833 C 0.08698 -0.24953 0.09427 -0.23888 0.10226 -0.2324 C 0.10677 -0.22453 0.1125 -0.21921 0.11788 -0.2125 C 0.12691 -0.20138 0.13507 -0.18888 0.14375 -0.17708 C 0.14861 -0.17037 0.15469 -0.16527 0.15938 -0.15833 C 0.16806 -0.14537 0.17743 -0.1331 0.18594 -0.1199 C 0.18837 -0.1162 0.19167 -0.11342 0.19375 -0.10949 C 0.19757 -0.10254 0.2007 -0.09537 0.20625 -0.09074 C 0.20816 -0.0868 0.20764 -0.08495 0.21094 -0.08333 C 0.2125 -0.07916 0.21337 -0.07685 0.21632 -0.07407 C 0.22066 -0.06458 0.22552 -0.05254 0.23038 -0.04375 C 0.23108 -0.04259 0.23212 -0.04189 0.23281 -0.04074 C 0.23351 -0.03981 0.23385 -0.03865 0.23438 -0.0375 C 0.23594 -0.03472 0.23906 -0.02916 0.23906 -0.02916 C 0.2408 -0.02129 0.23785 -0.03217 0.24288 -0.02291 C 0.24635 -0.01666 0.24826 -0.00833 0.25313 -0.00324 " pathEditMode="fixed" ptsTypes="fffffffffffffffffffffffffffffffffffffffffffffffffffffffffffffffffffffA">
                                      <p:cBhvr>
                                        <p:cTn id="132" dur="5000" spd="-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08655E-7 C 0.00173 0.01111 -0.0007 0.02152 -0.00469 0.03101 C -0.0066 0.04258 -0.01215 0.05138 -0.02014 0.05624 C -0.02344 0.06133 -0.03715 0.06364 -0.04184 0.06434 C -0.05295 0.0641 -0.06163 0.06248 -0.07222 0.06063 C -0.0783 0.05762 -0.07552 0.05832 -0.08056 0.05762 C -0.08455 0.05577 -0.08837 0.05346 -0.09254 0.05207 C -0.10556 0.04258 -0.11615 0.03286 -0.12604 0.01782 C -0.12934 0.01296 -0.1316 0.00833 -0.13455 0.00301 C -0.13594 0.00046 -0.1375 -0.00185 -0.13906 -0.0044 C -0.13941 -0.00509 -0.14011 -0.00625 -0.14011 -0.00602 C -0.14115 -0.01041 -0.14323 -0.01296 -0.14479 -0.01689 C -0.14618 -0.02013 -0.1467 -0.02499 -0.14896 -0.02731 C -0.15747 -0.04906 -0.16684 -0.07035 -0.17448 -0.09257 C -0.1783 -0.10345 -0.17969 -0.11571 -0.18333 -0.12659 C -0.18403 -0.13307 -0.18559 -0.13932 -0.18663 -0.1458 C -0.18715 -0.1583 -0.1875 -0.1701 -0.1842 -0.18167 C -0.18281 -0.1944 -0.17344 -0.20528 -0.16476 -0.20967 C -0.16024 -0.21477 -0.15104 -0.21477 -0.14566 -0.21523 C -0.13021 -0.21453 -0.12743 -0.21291 -0.11406 -0.20852 C -0.11233 -0.20713 -0.11059 -0.20551 -0.10886 -0.20412 C -0.10833 -0.20296 -0.10764 -0.20181 -0.10712 -0.20042 C -0.1066 -0.19926 -0.10608 -0.19671 -0.10608 -0.19648 C -0.10382 -0.18075 -0.10851 -0.16269 -0.11406 -0.14835 C -0.11458 -0.14557 -0.11511 -0.14279 -0.11684 -0.14094 C -0.1191 -0.13585 -0.12292 -0.12266 -0.12656 -0.11965 C -0.12917 -0.11757 -0.13073 -0.11386 -0.13316 -0.11178 C -0.13993 -0.10599 -0.14688 -0.10137 -0.15486 -0.09998 C -0.15886 -0.09859 -0.16233 -0.09836 -0.16649 -0.09813 C -0.17431 -0.09859 -0.18177 -0.09951 -0.18941 -0.10044 C -0.19358 -0.10322 -0.19792 -0.10414 -0.20243 -0.10553 C -0.20608 -0.10669 -0.20938 -0.109 -0.21302 -0.11039 C -0.2191 -0.11595 -0.22622 -0.11919 -0.23212 -0.12474 C -0.23542 -0.12798 -0.24236 -0.134 -0.24236 -0.13377 C -0.2434 -0.1377 -0.24653 -0.13978 -0.24844 -0.14279 C -0.25261 -0.14904 -0.25677 -0.15552 -0.26059 -0.162 C -0.27118 -0.18028 -0.27761 -0.20204 -0.28524 -0.22263 C -0.28594 -0.2268 -0.28663 -0.23097 -0.2875 -0.23513 C -0.28733 -0.23721 -0.28681 -0.24323 -0.28611 -0.24624 C -0.28333 -0.25851 -0.27379 -0.26128 -0.26563 -0.2636 C -0.2566 -0.26313 -0.24688 -0.26267 -0.2382 -0.25804 C -0.23577 -0.25665 -0.2342 -0.25411 -0.23177 -0.25295 C -0.22969 -0.25064 -0.22865 -0.24832 -0.22656 -0.24555 C -0.22622 -0.24462 -0.22604 -0.24346 -0.2257 -0.24254 C -0.22535 -0.24184 -0.22465 -0.24138 -0.22431 -0.24069 C -0.2224 -0.23629 -0.2224 -0.2305 -0.22101 -0.22587 C -0.2191 -0.20042 -0.22292 -0.16362 -0.22986 -0.13909 C -0.23125 -0.12659 -0.23021 -0.13099 -0.23177 -0.12543 C -0.23368 -0.11178 -0.23715 -0.09766 -0.24097 -0.08493 C -0.24184 -0.08216 -0.24271 -0.0773 -0.24375 -0.07452 C -0.24462 -0.07244 -0.24653 -0.06827 -0.24653 -0.06804 C -0.24913 -0.05554 -0.26146 -0.04096 -0.2684 -0.03171 C -0.28212 -0.01342 -0.29184 0.0118 -0.30573 0.03032 C -0.31042 0.03657 -0.3158 0.04235 -0.32014 0.04883 C -0.325 0.05624 -0.3224 0.05508 -0.32604 0.05624 C -0.32847 0.06086 -0.33594 0.07105 -0.34011 0.07313 C -0.34549 0.0803 -0.35608 0.09118 -0.36285 0.09535 C -0.36389 0.09697 -0.36597 0.09859 -0.36754 0.09905 C -0.37031 0.1016 -0.37396 0.10345 -0.37726 0.1046 C -0.38073 0.10715 -0.3849 0.10761 -0.38837 0.11016 C -0.38993 0.11132 -0.39358 0.1127 -0.39358 0.11294 C -0.39618 0.11525 -0.39393 0.1134 -0.39827 0.11456 C -0.39879 0.11479 -0.39965 0.11525 -0.39965 0.11548 " pathEditMode="fixed" rAng="0" ptsTypes="ffffffffffffffffffffffffffffffffffffffffffffffffffffffffffffffA">
                                      <p:cBhvr>
                                        <p:cTn id="134" dur="5000" spd="-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-742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85582E-6 C 0.00087 -0.00463 0.00157 -0.00972 0.00278 -0.01412 C 0.00643 -0.06874 -0.00694 -0.11664 -0.03125 -0.15923 C -0.04444 -0.18237 -0.0585 -0.20412 -0.07725 -0.2194 C -0.08819 -0.22819 -0.09791 -0.23814 -0.10989 -0.24416 C -0.11684 -0.25157 -0.13732 -0.26129 -0.14618 -0.26337 C -0.16076 -0.27078 -0.17708 -0.27378 -0.19253 -0.27517 C -0.20903 -0.27494 -0.21736 -0.27448 -0.23125 -0.27286 C -0.23837 -0.26939 -0.246 -0.26777 -0.25312 -0.26476 C -0.26927 -0.25828 -0.28593 -0.24648 -0.29826 -0.2312 C -0.30173 -0.2268 -0.30399 -0.22056 -0.30694 -0.2157 C -0.3092 -0.20806 -0.31371 -0.19487 -0.31684 -0.18792 C -0.31736 -0.18468 -0.3184 -0.18191 -0.31962 -0.17913 C -0.32066 -0.17381 -0.32222 -0.16802 -0.32378 -0.16293 C -0.32604 -0.14858 -0.32778 -0.13423 -0.32882 -0.11965 C -0.32864 -0.1104 -0.3283 -0.10507 -0.32656 -0.09674 C -0.32309 -0.08008 -0.30416 -0.0574 -0.29357 -0.04837 C -0.29097 -0.04606 -0.28802 -0.04467 -0.28559 -0.04212 C -0.26389 -0.01921 -0.23611 -0.00579 -0.2085 -0.00116 C -0.19843 0.00254 -0.17847 -0.00047 -0.17361 -0.00047 C -0.17066 -0.00093 -0.16805 -0.00186 -0.1651 -0.00232 C -0.16215 -0.00371 -0.1592 -0.00533 -0.15625 -0.00672 C -0.15486 -0.00741 -0.15208 -0.00857 -0.15208 -0.00857 C -0.14739 -0.0132 -0.14097 -0.01458 -0.13628 -0.01921 C -0.12812 -0.02708 -0.11979 -0.03402 -0.11302 -0.04398 C -0.10712 -0.05254 -0.10399 -0.06226 -0.10052 -0.07244 C -0.09948 -0.081 -0.09826 -0.08934 -0.09687 -0.0979 C -0.09722 -0.10785 -0.09826 -0.11896 -0.10382 -0.12636 C -0.10434 -0.12891 -0.10503 -0.12984 -0.10694 -0.13076 C -0.11041 -0.13493 -0.11371 -0.13516 -0.11823 -0.13562 C -0.12378 -0.13516 -0.12812 -0.134 -0.13264 -0.1296 C -0.13507 -0.12706 -0.13368 -0.12868 -0.1368 -0.12451 C -0.13767 -0.12336 -0.13906 -0.12081 -0.13906 -0.12081 C -0.1401 -0.11734 -0.14114 -0.11456 -0.14288 -0.11155 C -0.14409 -0.10461 -0.14427 -0.09697 -0.14618 -0.09049 C -0.1467 -0.08401 -0.14826 -0.078 -0.14896 -0.07128 C -0.1493 -0.06018 -0.15087 -0.04698 -0.14791 -0.03657 C -0.14705 -0.02662 -0.14114 -0.01829 -0.13732 -0.00996 C -0.12257 0.02314 -0.10208 0.06109 -0.07118 0.06526 C -0.05503 0.06479 -0.04028 0.06456 -0.02465 0.06202 C 0.00191 0.05045 0.02431 0.02939 0.04132 -0.00047 C 0.04757 -0.01158 0.05139 -0.02384 0.05712 -0.03518 C 0.05868 -0.04282 0.06163 -0.04976 0.0632 -0.05763 C 0.06424 -0.06295 0.06493 -0.06851 0.06597 -0.07383 C 0.0665 -0.07985 0.06667 -0.08563 0.06788 -0.09165 C 0.06771 -0.10507 0.06841 -0.14025 0.06268 -0.15437 C 0.06146 -0.16339 0.05782 -0.17219 0.05486 -0.18029 C 0.04983 -0.1944 0.04358 -0.20551 0.03663 -0.21824 C 0.0283 -0.23352 0.01997 -0.24648 0.00782 -0.25596 C 0.00347 -0.26291 -0.00903 -0.27263 -0.01545 -0.27517 C -0.01927 -0.27818 -0.02309 -0.28073 -0.02743 -0.28212 C -0.03038 -0.28443 -0.03298 -0.28536 -0.03628 -0.28628 C -0.04653 -0.29276 -0.06389 -0.29832 -0.07534 -0.29994 C -0.08021 -0.30202 -0.08507 -0.30318 -0.09028 -0.30364 C -0.10208 -0.30318 -0.11302 -0.30086 -0.12465 -0.29947 C -0.12968 -0.29716 -0.13437 -0.29461 -0.13958 -0.29392 C -0.15052 -0.28929 -0.16163 -0.28512 -0.17257 -0.28026 C -0.17708 -0.27818 -0.1809 -0.27448 -0.18559 -0.27286 C -0.19271 -0.26777 -0.18941 -0.26939 -0.19496 -0.26707 C -0.19826 -0.2636 -0.20225 -0.26175 -0.20607 -0.25967 C -0.20885 -0.2562 -0.2118 -0.25458 -0.21545 -0.25296 C -0.221 -0.2474 -0.22708 -0.243 -0.23316 -0.23861 C -0.23698 -0.23583 -0.24097 -0.23143 -0.24514 -0.22935 C -0.25 -0.22287 -0.25729 -0.2157 -0.26371 -0.21199 C -0.26805 -0.20528 -0.27378 -0.19672 -0.27916 -0.19163 C -0.28264 -0.18445 -0.2809 -0.18769 -0.2842 -0.18214 C -0.28507 -0.1789 -0.28837 -0.17358 -0.28837 -0.17358 C -0.28993 -0.16617 -0.29236 -0.15946 -0.29392 -0.15182 C -0.296 -0.14164 -0.29722 -0.13099 -0.30104 -0.1215 C -0.30278 -0.11248 -0.30798 -0.09859 -0.30798 -0.0898 " pathEditMode="fixed" ptsTypes="fffffffffffffffffffffffffffffffffffffffffffffffffffffffffffffffffffffA">
                                      <p:cBhvr>
                                        <p:cTn id="136" dur="2000" spd="-100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86045E-6 C -0.00243 -0.00833 -0.00365 -0.01712 -0.00694 -0.02499 C -0.02535 -0.06919 -0.05417 -0.10368 -0.08472 -0.13284 C -0.09132 -0.13909 -0.09792 -0.14487 -0.10469 -0.15066 C -0.10885 -0.15413 -0.11753 -0.16292 -0.12187 -0.16431 C -0.12569 -0.16709 -0.12917 -0.17056 -0.13299 -0.17311 C -0.13559 -0.17496 -0.14097 -0.17797 -0.14097 -0.17797 C -0.14288 -0.18121 -0.14097 -0.17843 -0.14601 -0.18121 C -0.15017 -0.18352 -0.15365 -0.18653 -0.15816 -0.18792 C -0.16667 -0.1944 -0.17674 -0.19879 -0.18646 -0.20041 C -0.18802 -0.20111 -0.18958 -0.20227 -0.19115 -0.20273 C -0.19392 -0.20342 -0.19948 -0.20412 -0.19948 -0.20412 C -0.20347 -0.20597 -0.20816 -0.20574 -0.21215 -0.20597 C -0.2191 -0.20782 -0.22639 -0.20782 -0.23351 -0.20851 C -0.24132 -0.20828 -0.24896 -0.20828 -0.25677 -0.20782 C -0.25903 -0.20782 -0.26128 -0.20736 -0.26337 -0.20666 C -0.26528 -0.2062 -0.26892 -0.20481 -0.26892 -0.20481 C -0.27135 -0.20296 -0.27674 -0.20041 -0.27674 -0.20041 C -0.28038 -0.19671 -0.2849 -0.19301 -0.28802 -0.18861 C -0.29201 -0.18306 -0.2901 -0.18468 -0.29306 -0.18236 C -0.29774 -0.1738 -0.30434 -0.16686 -0.30833 -0.1576 C -0.31059 -0.15251 -0.31215 -0.1458 -0.31493 -0.1414 C -0.31684 -0.13469 -0.31944 -0.12728 -0.32049 -0.12034 C -0.32083 -0.11826 -0.32135 -0.11409 -0.32135 -0.11409 C -0.32101 -0.10738 -0.32118 -0.10044 -0.32049 -0.09373 C -0.32014 -0.09095 -0.31858 -0.08563 -0.31858 -0.08563 C -0.31823 -0.08146 -0.31771 -0.07891 -0.31632 -0.07521 C -0.31215 -0.05068 -0.29792 -0.02893 -0.28281 -0.01435 C -0.27674 -0.00833 -0.27101 -0.00139 -0.26476 0.00417 C -0.24444 0.02245 -0.21944 0.03564 -0.19497 0.03703 C -0.16927 0.03657 -0.17344 0.03773 -0.15955 0.03518 C -0.1533 0.03101 -0.14514 0.03032 -0.13958 0.02407 C -0.13247 0.0162 -0.12517 0.00857 -0.11997 -0.00185 C -0.11597 -0.00995 -0.11267 -0.02036 -0.10833 -0.028 C -0.10486 -0.04073 -0.10295 -0.05068 -0.10104 -0.06387 C -0.09896 -0.09419 -0.09983 -0.12474 -0.10937 -0.15251 C -0.11042 -0.15991 -0.11389 -0.16663 -0.11719 -0.17241 C -0.11979 -0.1819 -0.13299 -0.19694 -0.13872 -0.20227 C -0.14618 -0.20921 -0.15382 -0.21476 -0.16146 -0.22147 C -0.17778 -0.23582 -0.19549 -0.25179 -0.21545 -0.25503 C -0.22292 -0.25434 -0.2316 -0.25434 -0.23872 -0.24994 C -0.24549 -0.24577 -0.25208 -0.24091 -0.25868 -0.23629 C -0.26545 -0.23166 -0.2717 -0.22286 -0.27812 -0.21708 C -0.28125 -0.2143 -0.28437 -0.20898 -0.2875 -0.20597 C -0.29062 -0.19903 -0.29635 -0.19324 -0.3 -0.18676 C -0.30538 -0.1775 -0.30799 -0.16709 -0.31215 -0.15691 C -0.31302 -0.15181 -0.31319 -0.15066 -0.31545 -0.14649 C -0.31667 -0.13932 -0.31806 -0.13191 -0.31962 -0.12474 C -0.31997 -0.12103 -0.32187 -0.11363 -0.32187 -0.11363 C -0.3224 -0.10738 -0.3217 -0.10021 -0.32326 -0.09442 C -0.32448 -0.07267 -0.32587 -0.04628 -0.31997 -0.02499 C -0.31684 -0.00231 -0.30642 0.01805 -0.29444 0.03402 C -0.28906 0.0412 -0.28385 0.05207 -0.27778 0.05763 C -0.25434 0.07984 -0.22847 0.10507 -0.19861 0.10831 C -0.19062 0.11294 -0.18125 0.11271 -0.17257 0.1134 C -0.15486 0.11294 -0.14132 0.11178 -0.12465 0.109 C -0.11753 0.10646 -0.11007 0.10438 -0.10278 0.10229 C -0.08385 0.09165 -0.06701 0.07753 -0.05035 0.06133 C -0.04566 0.0567 -0.03941 0.05392 -0.0349 0.04883 C -0.03056 0.04397 -0.02049 0.03287 -0.01545 0.03032 C -0.00503 0.01643 0.01024 0.0088 0.01944 -0.00694 C 0.02292 -0.01296 0.02569 -0.01874 0.02882 -0.02499 C 0.03368 -0.03425 0.03993 -0.04258 0.04549 -0.05091 C 0.04844 -0.05531 0.05052 -0.06063 0.05399 -0.06457 C 0.05747 -0.07336 0.06319 -0.08123 0.0684 -0.08817 " pathEditMode="fixed" ptsTypes="ffffffffffffffffffffffffffffffffffffffffffffffffffffffffffffffffA">
                                      <p:cBhvr>
                                        <p:cTn id="138" dur="5000" spd="-10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72" grpId="0"/>
      <p:bldP spid="260173" grpId="0"/>
      <p:bldP spid="2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2HAM Example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Patitz and Summers</a:t>
            </a:r>
            <a:endParaRPr lang="en-US" dirty="0">
              <a:latin typeface="+mn-lt"/>
            </a:endParaRPr>
          </a:p>
        </p:txBody>
      </p:sp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6858000" y="2057400"/>
            <a:ext cx="457200" cy="457200"/>
            <a:chOff x="4953000" y="2057400"/>
            <a:chExt cx="457200" cy="457200"/>
          </a:xfrm>
        </p:grpSpPr>
        <p:sp>
          <p:nvSpPr>
            <p:cNvPr id="56411" name="Rectangle 55"/>
            <p:cNvSpPr>
              <a:spLocks noChangeArrowheads="1"/>
            </p:cNvSpPr>
            <p:nvPr/>
          </p:nvSpPr>
          <p:spPr bwMode="auto">
            <a:xfrm>
              <a:off x="4953000" y="20574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Rectangle 60"/>
            <p:cNvSpPr>
              <a:spLocks noChangeArrowheads="1"/>
            </p:cNvSpPr>
            <p:nvPr/>
          </p:nvSpPr>
          <p:spPr bwMode="auto">
            <a:xfrm>
              <a:off x="5257800" y="24384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Rectangle 61"/>
            <p:cNvSpPr>
              <a:spLocks noChangeArrowheads="1"/>
            </p:cNvSpPr>
            <p:nvPr/>
          </p:nvSpPr>
          <p:spPr bwMode="auto">
            <a:xfrm>
              <a:off x="5029200" y="24384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Rectangle 62"/>
            <p:cNvSpPr>
              <a:spLocks noChangeArrowheads="1"/>
            </p:cNvSpPr>
            <p:nvPr/>
          </p:nvSpPr>
          <p:spPr bwMode="auto">
            <a:xfrm>
              <a:off x="4953000" y="22098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35"/>
          <p:cNvGrpSpPr>
            <a:grpSpLocks/>
          </p:cNvGrpSpPr>
          <p:nvPr/>
        </p:nvGrpSpPr>
        <p:grpSpPr bwMode="auto">
          <a:xfrm>
            <a:off x="5486400" y="2057400"/>
            <a:ext cx="457200" cy="457200"/>
            <a:chOff x="4953000" y="2667000"/>
            <a:chExt cx="457200" cy="457200"/>
          </a:xfrm>
        </p:grpSpPr>
        <p:sp>
          <p:nvSpPr>
            <p:cNvPr id="56406" name="Rectangle 91"/>
            <p:cNvSpPr>
              <a:spLocks noChangeArrowheads="1"/>
            </p:cNvSpPr>
            <p:nvPr/>
          </p:nvSpPr>
          <p:spPr bwMode="auto">
            <a:xfrm>
              <a:off x="4953000" y="26670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Rectangle 92"/>
            <p:cNvSpPr>
              <a:spLocks noChangeArrowheads="1"/>
            </p:cNvSpPr>
            <p:nvPr/>
          </p:nvSpPr>
          <p:spPr bwMode="auto">
            <a:xfrm>
              <a:off x="5029200" y="26670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Rectangle 93"/>
            <p:cNvSpPr>
              <a:spLocks noChangeArrowheads="1"/>
            </p:cNvSpPr>
            <p:nvPr/>
          </p:nvSpPr>
          <p:spPr bwMode="auto">
            <a:xfrm>
              <a:off x="5257800" y="2667000"/>
              <a:ext cx="76200" cy="7620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Rectangle 94"/>
            <p:cNvSpPr>
              <a:spLocks noChangeArrowheads="1"/>
            </p:cNvSpPr>
            <p:nvPr/>
          </p:nvSpPr>
          <p:spPr bwMode="auto">
            <a:xfrm>
              <a:off x="5257800" y="304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Rectangle 95"/>
            <p:cNvSpPr>
              <a:spLocks noChangeArrowheads="1"/>
            </p:cNvSpPr>
            <p:nvPr/>
          </p:nvSpPr>
          <p:spPr bwMode="auto">
            <a:xfrm>
              <a:off x="5029200" y="304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37"/>
          <p:cNvGrpSpPr>
            <a:grpSpLocks/>
          </p:cNvGrpSpPr>
          <p:nvPr/>
        </p:nvGrpSpPr>
        <p:grpSpPr bwMode="auto">
          <a:xfrm>
            <a:off x="2743200" y="2057400"/>
            <a:ext cx="457200" cy="457200"/>
            <a:chOff x="4953000" y="4038600"/>
            <a:chExt cx="457200" cy="457200"/>
          </a:xfrm>
        </p:grpSpPr>
        <p:sp>
          <p:nvSpPr>
            <p:cNvPr id="56402" name="Rectangle 98"/>
            <p:cNvSpPr>
              <a:spLocks noChangeArrowheads="1"/>
            </p:cNvSpPr>
            <p:nvPr/>
          </p:nvSpPr>
          <p:spPr bwMode="auto">
            <a:xfrm>
              <a:off x="4953000" y="40386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Rectangle 99"/>
            <p:cNvSpPr>
              <a:spLocks noChangeArrowheads="1"/>
            </p:cNvSpPr>
            <p:nvPr/>
          </p:nvSpPr>
          <p:spPr bwMode="auto">
            <a:xfrm>
              <a:off x="5029200" y="40386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Rectangle 100"/>
            <p:cNvSpPr>
              <a:spLocks noChangeArrowheads="1"/>
            </p:cNvSpPr>
            <p:nvPr/>
          </p:nvSpPr>
          <p:spPr bwMode="auto">
            <a:xfrm>
              <a:off x="5257800" y="40386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Rectangle 104"/>
            <p:cNvSpPr>
              <a:spLocks noChangeArrowheads="1"/>
            </p:cNvSpPr>
            <p:nvPr/>
          </p:nvSpPr>
          <p:spPr bwMode="auto">
            <a:xfrm>
              <a:off x="4953000" y="41910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6"/>
          <p:cNvGrpSpPr>
            <a:grpSpLocks/>
          </p:cNvGrpSpPr>
          <p:nvPr/>
        </p:nvGrpSpPr>
        <p:grpSpPr bwMode="auto">
          <a:xfrm>
            <a:off x="2057400" y="2057400"/>
            <a:ext cx="457200" cy="457200"/>
            <a:chOff x="4953000" y="3352800"/>
            <a:chExt cx="457200" cy="457200"/>
          </a:xfrm>
        </p:grpSpPr>
        <p:sp>
          <p:nvSpPr>
            <p:cNvPr id="56397" name="Rectangle 105"/>
            <p:cNvSpPr>
              <a:spLocks noChangeArrowheads="1"/>
            </p:cNvSpPr>
            <p:nvPr/>
          </p:nvSpPr>
          <p:spPr bwMode="auto">
            <a:xfrm>
              <a:off x="4953000" y="33528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Rectangle 106"/>
            <p:cNvSpPr>
              <a:spLocks noChangeArrowheads="1"/>
            </p:cNvSpPr>
            <p:nvPr/>
          </p:nvSpPr>
          <p:spPr bwMode="auto">
            <a:xfrm>
              <a:off x="5029200" y="335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Rectangle 107"/>
            <p:cNvSpPr>
              <a:spLocks noChangeArrowheads="1"/>
            </p:cNvSpPr>
            <p:nvPr/>
          </p:nvSpPr>
          <p:spPr bwMode="auto">
            <a:xfrm>
              <a:off x="5257800" y="335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Rectangle 108"/>
            <p:cNvSpPr>
              <a:spLocks noChangeArrowheads="1"/>
            </p:cNvSpPr>
            <p:nvPr/>
          </p:nvSpPr>
          <p:spPr bwMode="auto">
            <a:xfrm>
              <a:off x="5257800" y="37338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Rectangle 109"/>
            <p:cNvSpPr>
              <a:spLocks noChangeArrowheads="1"/>
            </p:cNvSpPr>
            <p:nvPr/>
          </p:nvSpPr>
          <p:spPr bwMode="auto">
            <a:xfrm>
              <a:off x="5029200" y="3733800"/>
              <a:ext cx="76200" cy="762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30"/>
          <p:cNvGrpSpPr>
            <a:grpSpLocks/>
          </p:cNvGrpSpPr>
          <p:nvPr/>
        </p:nvGrpSpPr>
        <p:grpSpPr bwMode="auto">
          <a:xfrm>
            <a:off x="4800600" y="2057400"/>
            <a:ext cx="457200" cy="457200"/>
            <a:chOff x="4038600" y="2057400"/>
            <a:chExt cx="457200" cy="457200"/>
          </a:xfrm>
        </p:grpSpPr>
        <p:sp>
          <p:nvSpPr>
            <p:cNvPr id="56393" name="Rectangle 112"/>
            <p:cNvSpPr>
              <a:spLocks noChangeArrowheads="1"/>
            </p:cNvSpPr>
            <p:nvPr/>
          </p:nvSpPr>
          <p:spPr bwMode="auto">
            <a:xfrm rot="10800000">
              <a:off x="4038600" y="20574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Rectangle 113"/>
            <p:cNvSpPr>
              <a:spLocks noChangeArrowheads="1"/>
            </p:cNvSpPr>
            <p:nvPr/>
          </p:nvSpPr>
          <p:spPr bwMode="auto">
            <a:xfrm rot="10800000">
              <a:off x="4343400" y="24384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Rectangle 114"/>
            <p:cNvSpPr>
              <a:spLocks noChangeArrowheads="1"/>
            </p:cNvSpPr>
            <p:nvPr/>
          </p:nvSpPr>
          <p:spPr bwMode="auto">
            <a:xfrm rot="10800000">
              <a:off x="4114800" y="24384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Rectangle 115"/>
            <p:cNvSpPr>
              <a:spLocks noChangeArrowheads="1"/>
            </p:cNvSpPr>
            <p:nvPr/>
          </p:nvSpPr>
          <p:spPr bwMode="auto">
            <a:xfrm rot="10800000">
              <a:off x="4419600" y="22098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31"/>
          <p:cNvGrpSpPr>
            <a:grpSpLocks/>
          </p:cNvGrpSpPr>
          <p:nvPr/>
        </p:nvGrpSpPr>
        <p:grpSpPr bwMode="auto">
          <a:xfrm>
            <a:off x="6172200" y="2057400"/>
            <a:ext cx="457200" cy="457200"/>
            <a:chOff x="4038600" y="2667000"/>
            <a:chExt cx="457200" cy="457200"/>
          </a:xfrm>
        </p:grpSpPr>
        <p:sp>
          <p:nvSpPr>
            <p:cNvPr id="56388" name="Rectangle 116"/>
            <p:cNvSpPr>
              <a:spLocks noChangeArrowheads="1"/>
            </p:cNvSpPr>
            <p:nvPr/>
          </p:nvSpPr>
          <p:spPr bwMode="auto">
            <a:xfrm rot="10800000">
              <a:off x="4038600" y="26670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Rectangle 117"/>
            <p:cNvSpPr>
              <a:spLocks noChangeArrowheads="1"/>
            </p:cNvSpPr>
            <p:nvPr/>
          </p:nvSpPr>
          <p:spPr bwMode="auto">
            <a:xfrm rot="10800000">
              <a:off x="4114800" y="26670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Rectangle 118"/>
            <p:cNvSpPr>
              <a:spLocks noChangeArrowheads="1"/>
            </p:cNvSpPr>
            <p:nvPr/>
          </p:nvSpPr>
          <p:spPr bwMode="auto">
            <a:xfrm rot="10800000">
              <a:off x="4343400" y="2667000"/>
              <a:ext cx="76200" cy="76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Rectangle 119"/>
            <p:cNvSpPr>
              <a:spLocks noChangeArrowheads="1"/>
            </p:cNvSpPr>
            <p:nvPr/>
          </p:nvSpPr>
          <p:spPr bwMode="auto">
            <a:xfrm rot="10800000">
              <a:off x="4343400" y="30480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Rectangle 120"/>
            <p:cNvSpPr>
              <a:spLocks noChangeArrowheads="1"/>
            </p:cNvSpPr>
            <p:nvPr/>
          </p:nvSpPr>
          <p:spPr bwMode="auto">
            <a:xfrm rot="10800000">
              <a:off x="4114800" y="30480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33"/>
          <p:cNvGrpSpPr>
            <a:grpSpLocks/>
          </p:cNvGrpSpPr>
          <p:nvPr/>
        </p:nvGrpSpPr>
        <p:grpSpPr bwMode="auto">
          <a:xfrm>
            <a:off x="4114800" y="2057400"/>
            <a:ext cx="457200" cy="457200"/>
            <a:chOff x="4038600" y="4038600"/>
            <a:chExt cx="457200" cy="457200"/>
          </a:xfrm>
        </p:grpSpPr>
        <p:sp>
          <p:nvSpPr>
            <p:cNvPr id="56384" name="Rectangle 121"/>
            <p:cNvSpPr>
              <a:spLocks noChangeArrowheads="1"/>
            </p:cNvSpPr>
            <p:nvPr/>
          </p:nvSpPr>
          <p:spPr bwMode="auto">
            <a:xfrm rot="10800000">
              <a:off x="4038600" y="40386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122"/>
            <p:cNvSpPr/>
            <p:nvPr/>
          </p:nvSpPr>
          <p:spPr bwMode="auto">
            <a:xfrm rot="10800000">
              <a:off x="4114800" y="40386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Rectangle 123"/>
            <p:cNvSpPr/>
            <p:nvPr/>
          </p:nvSpPr>
          <p:spPr bwMode="auto">
            <a:xfrm rot="10800000">
              <a:off x="4343400" y="40386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87" name="Rectangle 124"/>
            <p:cNvSpPr>
              <a:spLocks noChangeArrowheads="1"/>
            </p:cNvSpPr>
            <p:nvPr/>
          </p:nvSpPr>
          <p:spPr bwMode="auto">
            <a:xfrm rot="10800000">
              <a:off x="4419600" y="4191000"/>
              <a:ext cx="76200" cy="762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2"/>
          <p:cNvGrpSpPr>
            <a:grpSpLocks/>
          </p:cNvGrpSpPr>
          <p:nvPr/>
        </p:nvGrpSpPr>
        <p:grpSpPr bwMode="auto">
          <a:xfrm>
            <a:off x="3429000" y="2057400"/>
            <a:ext cx="457200" cy="457200"/>
            <a:chOff x="4038600" y="3352800"/>
            <a:chExt cx="457200" cy="457200"/>
          </a:xfrm>
        </p:grpSpPr>
        <p:sp>
          <p:nvSpPr>
            <p:cNvPr id="56379" name="Rectangle 125"/>
            <p:cNvSpPr>
              <a:spLocks noChangeArrowheads="1"/>
            </p:cNvSpPr>
            <p:nvPr/>
          </p:nvSpPr>
          <p:spPr bwMode="auto">
            <a:xfrm rot="10800000">
              <a:off x="4038600" y="33528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Rectangle 126"/>
            <p:cNvSpPr>
              <a:spLocks noChangeArrowheads="1"/>
            </p:cNvSpPr>
            <p:nvPr/>
          </p:nvSpPr>
          <p:spPr bwMode="auto">
            <a:xfrm rot="10800000">
              <a:off x="4114800" y="33528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Rectangle 127"/>
            <p:cNvSpPr>
              <a:spLocks noChangeArrowheads="1"/>
            </p:cNvSpPr>
            <p:nvPr/>
          </p:nvSpPr>
          <p:spPr bwMode="auto">
            <a:xfrm rot="10800000">
              <a:off x="4343400" y="3352800"/>
              <a:ext cx="76200" cy="76200"/>
            </a:xfrm>
            <a:prstGeom prst="rect">
              <a:avLst/>
            </a:prstGeom>
            <a:solidFill>
              <a:srgbClr val="7030A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Rectangle 128"/>
            <p:cNvSpPr/>
            <p:nvPr/>
          </p:nvSpPr>
          <p:spPr bwMode="auto">
            <a:xfrm rot="10800000">
              <a:off x="4343400" y="37338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Rectangle 129"/>
            <p:cNvSpPr/>
            <p:nvPr/>
          </p:nvSpPr>
          <p:spPr bwMode="auto">
            <a:xfrm rot="10800000">
              <a:off x="4114800" y="3733800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1" name="Group 188"/>
          <p:cNvGrpSpPr>
            <a:grpSpLocks/>
          </p:cNvGrpSpPr>
          <p:nvPr/>
        </p:nvGrpSpPr>
        <p:grpSpPr bwMode="auto">
          <a:xfrm>
            <a:off x="6019800" y="3505200"/>
            <a:ext cx="457200" cy="1828800"/>
            <a:chOff x="4876800" y="3657600"/>
            <a:chExt cx="457200" cy="1828800"/>
          </a:xfrm>
        </p:grpSpPr>
        <p:grpSp>
          <p:nvGrpSpPr>
            <p:cNvPr id="12" name="Group 144"/>
            <p:cNvGrpSpPr>
              <a:grpSpLocks/>
            </p:cNvGrpSpPr>
            <p:nvPr/>
          </p:nvGrpSpPr>
          <p:grpSpPr bwMode="auto">
            <a:xfrm>
              <a:off x="4876800" y="3657600"/>
              <a:ext cx="457200" cy="457200"/>
              <a:chOff x="4953000" y="2057400"/>
              <a:chExt cx="457200" cy="457200"/>
            </a:xfrm>
          </p:grpSpPr>
          <p:sp>
            <p:nvSpPr>
              <p:cNvPr id="56375" name="Rectangle 145"/>
              <p:cNvSpPr>
                <a:spLocks noChangeArrowheads="1"/>
              </p:cNvSpPr>
              <p:nvPr/>
            </p:nvSpPr>
            <p:spPr bwMode="auto">
              <a:xfrm>
                <a:off x="4953000" y="2057400"/>
                <a:ext cx="457200" cy="4572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6" name="Rectangle 146"/>
              <p:cNvSpPr>
                <a:spLocks noChangeArrowheads="1"/>
              </p:cNvSpPr>
              <p:nvPr/>
            </p:nvSpPr>
            <p:spPr bwMode="auto">
              <a:xfrm>
                <a:off x="5257800" y="2438400"/>
                <a:ext cx="76200" cy="76200"/>
              </a:xfrm>
              <a:prstGeom prst="rect">
                <a:avLst/>
              </a:prstGeom>
              <a:solidFill>
                <a:srgbClr val="007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7" name="Rectangle 147"/>
              <p:cNvSpPr>
                <a:spLocks noChangeArrowheads="1"/>
              </p:cNvSpPr>
              <p:nvPr/>
            </p:nvSpPr>
            <p:spPr bwMode="auto">
              <a:xfrm>
                <a:off x="5029200" y="2438400"/>
                <a:ext cx="76200" cy="76200"/>
              </a:xfrm>
              <a:prstGeom prst="rect">
                <a:avLst/>
              </a:prstGeom>
              <a:solidFill>
                <a:srgbClr val="007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8" name="Rectangle 148"/>
              <p:cNvSpPr>
                <a:spLocks noChangeArrowheads="1"/>
              </p:cNvSpPr>
              <p:nvPr/>
            </p:nvSpPr>
            <p:spPr bwMode="auto">
              <a:xfrm>
                <a:off x="4953000" y="2209800"/>
                <a:ext cx="76200" cy="76200"/>
              </a:xfrm>
              <a:prstGeom prst="rect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9"/>
            <p:cNvGrpSpPr>
              <a:grpSpLocks/>
            </p:cNvGrpSpPr>
            <p:nvPr/>
          </p:nvGrpSpPr>
          <p:grpSpPr bwMode="auto">
            <a:xfrm>
              <a:off x="4876800" y="4114800"/>
              <a:ext cx="457200" cy="457200"/>
              <a:chOff x="4953000" y="2667000"/>
              <a:chExt cx="457200" cy="457200"/>
            </a:xfrm>
          </p:grpSpPr>
          <p:sp>
            <p:nvSpPr>
              <p:cNvPr id="56370" name="Rectangle 150"/>
              <p:cNvSpPr>
                <a:spLocks noChangeArrowheads="1"/>
              </p:cNvSpPr>
              <p:nvPr/>
            </p:nvSpPr>
            <p:spPr bwMode="auto">
              <a:xfrm>
                <a:off x="4953000" y="2667000"/>
                <a:ext cx="457200" cy="4572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1" name="Rectangle 151"/>
              <p:cNvSpPr>
                <a:spLocks noChangeArrowheads="1"/>
              </p:cNvSpPr>
              <p:nvPr/>
            </p:nvSpPr>
            <p:spPr bwMode="auto">
              <a:xfrm>
                <a:off x="5029200" y="2667000"/>
                <a:ext cx="76200" cy="76200"/>
              </a:xfrm>
              <a:prstGeom prst="rect">
                <a:avLst/>
              </a:prstGeom>
              <a:solidFill>
                <a:srgbClr val="007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2" name="Rectangle 152"/>
              <p:cNvSpPr>
                <a:spLocks noChangeArrowheads="1"/>
              </p:cNvSpPr>
              <p:nvPr/>
            </p:nvSpPr>
            <p:spPr bwMode="auto">
              <a:xfrm>
                <a:off x="5257800" y="2667000"/>
                <a:ext cx="76200" cy="76200"/>
              </a:xfrm>
              <a:prstGeom prst="rect">
                <a:avLst/>
              </a:prstGeom>
              <a:solidFill>
                <a:srgbClr val="0070C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3" name="Rectangle 153"/>
              <p:cNvSpPr>
                <a:spLocks noChangeArrowheads="1"/>
              </p:cNvSpPr>
              <p:nvPr/>
            </p:nvSpPr>
            <p:spPr bwMode="auto">
              <a:xfrm>
                <a:off x="5257800" y="3048000"/>
                <a:ext cx="76200" cy="76200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4" name="Rectangle 154"/>
              <p:cNvSpPr>
                <a:spLocks noChangeArrowheads="1"/>
              </p:cNvSpPr>
              <p:nvPr/>
            </p:nvSpPr>
            <p:spPr bwMode="auto">
              <a:xfrm>
                <a:off x="5029200" y="3048000"/>
                <a:ext cx="76200" cy="76200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55"/>
            <p:cNvGrpSpPr>
              <a:grpSpLocks/>
            </p:cNvGrpSpPr>
            <p:nvPr/>
          </p:nvGrpSpPr>
          <p:grpSpPr bwMode="auto">
            <a:xfrm>
              <a:off x="4876800" y="5029200"/>
              <a:ext cx="457200" cy="457200"/>
              <a:chOff x="4953000" y="4038600"/>
              <a:chExt cx="457200" cy="457200"/>
            </a:xfrm>
          </p:grpSpPr>
          <p:sp>
            <p:nvSpPr>
              <p:cNvPr id="56366" name="Rectangle 156"/>
              <p:cNvSpPr>
                <a:spLocks noChangeArrowheads="1"/>
              </p:cNvSpPr>
              <p:nvPr/>
            </p:nvSpPr>
            <p:spPr bwMode="auto">
              <a:xfrm>
                <a:off x="4953000" y="4038600"/>
                <a:ext cx="457200" cy="4572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Rectangle 157"/>
              <p:cNvSpPr>
                <a:spLocks noChangeArrowheads="1"/>
              </p:cNvSpPr>
              <p:nvPr/>
            </p:nvSpPr>
            <p:spPr bwMode="auto">
              <a:xfrm>
                <a:off x="5029200" y="4038600"/>
                <a:ext cx="76200" cy="76200"/>
              </a:xfrm>
              <a:prstGeom prst="rect">
                <a:avLst/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Rectangle 158"/>
              <p:cNvSpPr>
                <a:spLocks noChangeArrowheads="1"/>
              </p:cNvSpPr>
              <p:nvPr/>
            </p:nvSpPr>
            <p:spPr bwMode="auto">
              <a:xfrm>
                <a:off x="5257800" y="4038600"/>
                <a:ext cx="76200" cy="76200"/>
              </a:xfrm>
              <a:prstGeom prst="rect">
                <a:avLst/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Rectangle 159"/>
              <p:cNvSpPr>
                <a:spLocks noChangeArrowheads="1"/>
              </p:cNvSpPr>
              <p:nvPr/>
            </p:nvSpPr>
            <p:spPr bwMode="auto">
              <a:xfrm>
                <a:off x="4953000" y="4191000"/>
                <a:ext cx="76200" cy="76200"/>
              </a:xfrm>
              <a:prstGeom prst="rect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60"/>
            <p:cNvGrpSpPr>
              <a:grpSpLocks/>
            </p:cNvGrpSpPr>
            <p:nvPr/>
          </p:nvGrpSpPr>
          <p:grpSpPr bwMode="auto">
            <a:xfrm>
              <a:off x="4876800" y="4572000"/>
              <a:ext cx="457200" cy="457200"/>
              <a:chOff x="4953000" y="3352800"/>
              <a:chExt cx="457200" cy="457200"/>
            </a:xfrm>
          </p:grpSpPr>
          <p:sp>
            <p:nvSpPr>
              <p:cNvPr id="56361" name="Rectangle 161"/>
              <p:cNvSpPr>
                <a:spLocks noChangeArrowheads="1"/>
              </p:cNvSpPr>
              <p:nvPr/>
            </p:nvSpPr>
            <p:spPr bwMode="auto">
              <a:xfrm>
                <a:off x="4953000" y="3352800"/>
                <a:ext cx="457200" cy="4572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2" name="Rectangle 162"/>
              <p:cNvSpPr>
                <a:spLocks noChangeArrowheads="1"/>
              </p:cNvSpPr>
              <p:nvPr/>
            </p:nvSpPr>
            <p:spPr bwMode="auto">
              <a:xfrm>
                <a:off x="5029200" y="3352800"/>
                <a:ext cx="76200" cy="76200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3" name="Rectangle 163"/>
              <p:cNvSpPr>
                <a:spLocks noChangeArrowheads="1"/>
              </p:cNvSpPr>
              <p:nvPr/>
            </p:nvSpPr>
            <p:spPr bwMode="auto">
              <a:xfrm>
                <a:off x="5257800" y="3352800"/>
                <a:ext cx="76200" cy="76200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Rectangle 164"/>
              <p:cNvSpPr>
                <a:spLocks noChangeArrowheads="1"/>
              </p:cNvSpPr>
              <p:nvPr/>
            </p:nvSpPr>
            <p:spPr bwMode="auto">
              <a:xfrm>
                <a:off x="5257800" y="3733800"/>
                <a:ext cx="76200" cy="76200"/>
              </a:xfrm>
              <a:prstGeom prst="rect">
                <a:avLst/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Rectangle 165"/>
              <p:cNvSpPr>
                <a:spLocks noChangeArrowheads="1"/>
              </p:cNvSpPr>
              <p:nvPr/>
            </p:nvSpPr>
            <p:spPr bwMode="auto">
              <a:xfrm>
                <a:off x="5029200" y="3733800"/>
                <a:ext cx="76200" cy="76200"/>
              </a:xfrm>
              <a:prstGeom prst="rect">
                <a:avLst/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189"/>
          <p:cNvGrpSpPr>
            <a:grpSpLocks/>
          </p:cNvGrpSpPr>
          <p:nvPr/>
        </p:nvGrpSpPr>
        <p:grpSpPr bwMode="auto">
          <a:xfrm>
            <a:off x="3048000" y="3505200"/>
            <a:ext cx="457200" cy="1828800"/>
            <a:chOff x="2057400" y="3657600"/>
            <a:chExt cx="457200" cy="1828800"/>
          </a:xfrm>
        </p:grpSpPr>
        <p:grpSp>
          <p:nvGrpSpPr>
            <p:cNvPr id="17" name="Group 166"/>
            <p:cNvGrpSpPr>
              <a:grpSpLocks/>
            </p:cNvGrpSpPr>
            <p:nvPr/>
          </p:nvGrpSpPr>
          <p:grpSpPr bwMode="auto">
            <a:xfrm>
              <a:off x="2057400" y="3657600"/>
              <a:ext cx="457200" cy="457200"/>
              <a:chOff x="4038600" y="2057400"/>
              <a:chExt cx="457200" cy="457200"/>
            </a:xfrm>
          </p:grpSpPr>
          <p:sp>
            <p:nvSpPr>
              <p:cNvPr id="56353" name="Rectangle 167"/>
              <p:cNvSpPr>
                <a:spLocks noChangeArrowheads="1"/>
              </p:cNvSpPr>
              <p:nvPr/>
            </p:nvSpPr>
            <p:spPr bwMode="auto">
              <a:xfrm rot="10800000">
                <a:off x="4038600" y="2057400"/>
                <a:ext cx="457200" cy="4572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4" name="Rectangle 168"/>
              <p:cNvSpPr>
                <a:spLocks noChangeArrowheads="1"/>
              </p:cNvSpPr>
              <p:nvPr/>
            </p:nvSpPr>
            <p:spPr bwMode="auto">
              <a:xfrm rot="10800000">
                <a:off x="4343400" y="2438400"/>
                <a:ext cx="76200" cy="762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5" name="Rectangle 169"/>
              <p:cNvSpPr>
                <a:spLocks noChangeArrowheads="1"/>
              </p:cNvSpPr>
              <p:nvPr/>
            </p:nvSpPr>
            <p:spPr bwMode="auto">
              <a:xfrm rot="10800000">
                <a:off x="4114800" y="2438400"/>
                <a:ext cx="76200" cy="762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6" name="Rectangle 170"/>
              <p:cNvSpPr>
                <a:spLocks noChangeArrowheads="1"/>
              </p:cNvSpPr>
              <p:nvPr/>
            </p:nvSpPr>
            <p:spPr bwMode="auto">
              <a:xfrm rot="10800000">
                <a:off x="4419600" y="2209800"/>
                <a:ext cx="76200" cy="76200"/>
              </a:xfrm>
              <a:prstGeom prst="rect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>
              <a:off x="2057400" y="4114800"/>
              <a:ext cx="457200" cy="457200"/>
              <a:chOff x="4038600" y="2667000"/>
              <a:chExt cx="457200" cy="457200"/>
            </a:xfrm>
          </p:grpSpPr>
          <p:sp>
            <p:nvSpPr>
              <p:cNvPr id="56348" name="Rectangle 172"/>
              <p:cNvSpPr>
                <a:spLocks noChangeArrowheads="1"/>
              </p:cNvSpPr>
              <p:nvPr/>
            </p:nvSpPr>
            <p:spPr bwMode="auto">
              <a:xfrm rot="10800000">
                <a:off x="4038600" y="2667000"/>
                <a:ext cx="457200" cy="4572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Rectangle 173"/>
              <p:cNvSpPr>
                <a:spLocks noChangeArrowheads="1"/>
              </p:cNvSpPr>
              <p:nvPr/>
            </p:nvSpPr>
            <p:spPr bwMode="auto">
              <a:xfrm rot="10800000">
                <a:off x="4114800" y="2667000"/>
                <a:ext cx="76200" cy="762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Rectangle 174"/>
              <p:cNvSpPr>
                <a:spLocks noChangeArrowheads="1"/>
              </p:cNvSpPr>
              <p:nvPr/>
            </p:nvSpPr>
            <p:spPr bwMode="auto">
              <a:xfrm rot="10800000">
                <a:off x="4343400" y="2667000"/>
                <a:ext cx="76200" cy="762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1" name="Rectangle 175"/>
              <p:cNvSpPr>
                <a:spLocks noChangeArrowheads="1"/>
              </p:cNvSpPr>
              <p:nvPr/>
            </p:nvSpPr>
            <p:spPr bwMode="auto">
              <a:xfrm rot="10800000">
                <a:off x="4343400" y="3048000"/>
                <a:ext cx="76200" cy="76200"/>
              </a:xfrm>
              <a:prstGeom prst="rect">
                <a:avLst/>
              </a:prstGeom>
              <a:solidFill>
                <a:srgbClr val="7030A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Rectangle 176"/>
              <p:cNvSpPr>
                <a:spLocks noChangeArrowheads="1"/>
              </p:cNvSpPr>
              <p:nvPr/>
            </p:nvSpPr>
            <p:spPr bwMode="auto">
              <a:xfrm rot="10800000">
                <a:off x="4114800" y="3048000"/>
                <a:ext cx="76200" cy="76200"/>
              </a:xfrm>
              <a:prstGeom prst="rect">
                <a:avLst/>
              </a:prstGeom>
              <a:solidFill>
                <a:srgbClr val="7030A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77"/>
            <p:cNvGrpSpPr>
              <a:grpSpLocks/>
            </p:cNvGrpSpPr>
            <p:nvPr/>
          </p:nvGrpSpPr>
          <p:grpSpPr bwMode="auto">
            <a:xfrm>
              <a:off x="2057400" y="5029200"/>
              <a:ext cx="457200" cy="457200"/>
              <a:chOff x="4038600" y="4038600"/>
              <a:chExt cx="457200" cy="457200"/>
            </a:xfrm>
          </p:grpSpPr>
          <p:sp>
            <p:nvSpPr>
              <p:cNvPr id="56344" name="Rectangle 178"/>
              <p:cNvSpPr>
                <a:spLocks noChangeArrowheads="1"/>
              </p:cNvSpPr>
              <p:nvPr/>
            </p:nvSpPr>
            <p:spPr bwMode="auto">
              <a:xfrm rot="10800000">
                <a:off x="4038600" y="4038600"/>
                <a:ext cx="457200" cy="4572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 rot="10800000">
                <a:off x="4114800" y="40386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 rot="10800000">
                <a:off x="4343400" y="40386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347" name="Rectangle 181"/>
              <p:cNvSpPr>
                <a:spLocks noChangeArrowheads="1"/>
              </p:cNvSpPr>
              <p:nvPr/>
            </p:nvSpPr>
            <p:spPr bwMode="auto">
              <a:xfrm rot="10800000">
                <a:off x="4419600" y="4191000"/>
                <a:ext cx="76200" cy="76200"/>
              </a:xfrm>
              <a:prstGeom prst="rect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82"/>
            <p:cNvGrpSpPr>
              <a:grpSpLocks/>
            </p:cNvGrpSpPr>
            <p:nvPr/>
          </p:nvGrpSpPr>
          <p:grpSpPr bwMode="auto">
            <a:xfrm>
              <a:off x="2057400" y="4572000"/>
              <a:ext cx="457200" cy="457200"/>
              <a:chOff x="4038600" y="3352800"/>
              <a:chExt cx="457200" cy="457200"/>
            </a:xfrm>
          </p:grpSpPr>
          <p:sp>
            <p:nvSpPr>
              <p:cNvPr id="56339" name="Rectangle 183"/>
              <p:cNvSpPr>
                <a:spLocks noChangeArrowheads="1"/>
              </p:cNvSpPr>
              <p:nvPr/>
            </p:nvSpPr>
            <p:spPr bwMode="auto">
              <a:xfrm rot="10800000">
                <a:off x="4038600" y="3352800"/>
                <a:ext cx="457200" cy="4572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Rectangle 184"/>
              <p:cNvSpPr>
                <a:spLocks noChangeArrowheads="1"/>
              </p:cNvSpPr>
              <p:nvPr/>
            </p:nvSpPr>
            <p:spPr bwMode="auto">
              <a:xfrm rot="10800000">
                <a:off x="4114800" y="3352800"/>
                <a:ext cx="76200" cy="76200"/>
              </a:xfrm>
              <a:prstGeom prst="rect">
                <a:avLst/>
              </a:prstGeom>
              <a:solidFill>
                <a:srgbClr val="7030A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1" name="Rectangle 185"/>
              <p:cNvSpPr>
                <a:spLocks noChangeArrowheads="1"/>
              </p:cNvSpPr>
              <p:nvPr/>
            </p:nvSpPr>
            <p:spPr bwMode="auto">
              <a:xfrm rot="10800000">
                <a:off x="4343400" y="3352800"/>
                <a:ext cx="76200" cy="76200"/>
              </a:xfrm>
              <a:prstGeom prst="rect">
                <a:avLst/>
              </a:prstGeom>
              <a:solidFill>
                <a:srgbClr val="7030A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Rectangle 186"/>
              <p:cNvSpPr/>
              <p:nvPr/>
            </p:nvSpPr>
            <p:spPr bwMode="auto">
              <a:xfrm rot="10800000">
                <a:off x="4343400" y="37338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Rectangle 187"/>
              <p:cNvSpPr/>
              <p:nvPr/>
            </p:nvSpPr>
            <p:spPr bwMode="auto">
              <a:xfrm rot="10800000">
                <a:off x="4114800" y="37338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6334" name="TextBox 103"/>
          <p:cNvSpPr txBox="1">
            <a:spLocks noChangeArrowheads="1"/>
          </p:cNvSpPr>
          <p:nvPr/>
        </p:nvSpPr>
        <p:spPr bwMode="auto">
          <a:xfrm>
            <a:off x="3886200" y="5715000"/>
            <a:ext cx="172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Temperature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3333 -4.4444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14166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2HAM: Pros and Cons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</a:t>
            </a:r>
            <a:r>
              <a:rPr lang="en-US" smtClean="0">
                <a:latin typeface="+mn-lt"/>
              </a:rPr>
              <a:t>Matthew J. Patitz</a:t>
            </a:r>
            <a:endParaRPr lang="en-US"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2000" y="2286000"/>
            <a:ext cx="8153400" cy="4191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800" kern="0" dirty="0">
                <a:latin typeface="+mn-lt"/>
              </a:rPr>
              <a:t>More realistic than the TAM?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kern="0" dirty="0">
                <a:latin typeface="+mn-lt"/>
              </a:rPr>
              <a:t>Multiple nucleation (assemblies aren’t required to all begin from a specially designated seed)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kern="0" dirty="0">
                <a:latin typeface="+mn-lt"/>
              </a:rPr>
              <a:t>How large and complex can </a:t>
            </a:r>
            <a:r>
              <a:rPr lang="en-US" sz="2400" kern="0" dirty="0" err="1">
                <a:latin typeface="+mn-lt"/>
              </a:rPr>
              <a:t>supertiles</a:t>
            </a:r>
            <a:r>
              <a:rPr lang="en-US" sz="2400" kern="0" dirty="0">
                <a:latin typeface="+mn-lt"/>
              </a:rPr>
              <a:t> become while still keeping a high likelihood of moving around enough to combine?</a:t>
            </a:r>
          </a:p>
          <a:p>
            <a:pPr marL="342900" indent="-34290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kern="0" dirty="0" smtClean="0">
                <a:latin typeface="+mn-lt"/>
              </a:rPr>
              <a:t>Provides </a:t>
            </a:r>
            <a:r>
              <a:rPr lang="en-US" sz="2400" kern="0" dirty="0">
                <a:latin typeface="+mn-lt"/>
              </a:rPr>
              <a:t>a powerful new design tool:  geometric hindrance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2HAM and Geometric Hindrance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</a:t>
            </a:r>
            <a:r>
              <a:rPr lang="en-US" smtClean="0">
                <a:latin typeface="+mn-lt"/>
              </a:rPr>
              <a:t>Matthew J. Patitz</a:t>
            </a:r>
            <a:endParaRPr lang="en-US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0" y="5791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00600" y="5791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29200" y="5791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0" y="5562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00600" y="5562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29200" y="5562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72000" y="5334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00600" y="5334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29200" y="5334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0" y="5105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00600" y="5105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29200" y="5105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257800" y="5334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57800" y="5105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343400" y="5334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343400" y="5105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1905000" y="5715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2133600" y="5715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2362200" y="5715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1905000" y="5486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2133600" y="5486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2362200" y="5486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1905000" y="5257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2133600" y="5257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2362200" y="5257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1905000" y="5029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2133600" y="5029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2362200" y="5029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2590800" y="5257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2590800" y="5029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1676400" y="5257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1676400" y="5029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1905000" y="4800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2133600" y="4800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2362200" y="4800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1905000" y="4572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2133600" y="4572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2362200" y="4572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1905000" y="4343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2133600" y="4343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2362200" y="4343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1905000" y="4114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2133600" y="4114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2362200" y="4114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2590800" y="4343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2590800" y="4114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Rectangle 101"/>
          <p:cNvSpPr>
            <a:spLocks noChangeArrowheads="1"/>
          </p:cNvSpPr>
          <p:nvPr/>
        </p:nvSpPr>
        <p:spPr bwMode="auto">
          <a:xfrm>
            <a:off x="1676400" y="4343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1676400" y="4114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" name="Rectangle 103"/>
          <p:cNvSpPr>
            <a:spLocks noChangeArrowheads="1"/>
          </p:cNvSpPr>
          <p:nvPr/>
        </p:nvSpPr>
        <p:spPr bwMode="auto">
          <a:xfrm>
            <a:off x="1905000" y="3886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" name="Rectangle 104"/>
          <p:cNvSpPr>
            <a:spLocks noChangeArrowheads="1"/>
          </p:cNvSpPr>
          <p:nvPr/>
        </p:nvSpPr>
        <p:spPr bwMode="auto">
          <a:xfrm>
            <a:off x="2133600" y="3886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" name="Rectangle 105"/>
          <p:cNvSpPr>
            <a:spLocks noChangeArrowheads="1"/>
          </p:cNvSpPr>
          <p:nvPr/>
        </p:nvSpPr>
        <p:spPr bwMode="auto">
          <a:xfrm>
            <a:off x="2362200" y="3886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" name="Rectangle 106"/>
          <p:cNvSpPr>
            <a:spLocks noChangeArrowheads="1"/>
          </p:cNvSpPr>
          <p:nvPr/>
        </p:nvSpPr>
        <p:spPr bwMode="auto">
          <a:xfrm>
            <a:off x="1905000" y="3657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" name="Rectangle 107"/>
          <p:cNvSpPr>
            <a:spLocks noChangeArrowheads="1"/>
          </p:cNvSpPr>
          <p:nvPr/>
        </p:nvSpPr>
        <p:spPr bwMode="auto">
          <a:xfrm>
            <a:off x="2133600" y="3657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" name="Rectangle 108"/>
          <p:cNvSpPr>
            <a:spLocks noChangeArrowheads="1"/>
          </p:cNvSpPr>
          <p:nvPr/>
        </p:nvSpPr>
        <p:spPr bwMode="auto">
          <a:xfrm>
            <a:off x="2362200" y="3657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905000" y="3429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133600" y="3429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2362200" y="3429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1905000" y="3200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2133600" y="3200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2362200" y="3200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2590800" y="3429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/>
          <p:cNvSpPr>
            <a:spLocks noChangeArrowheads="1"/>
          </p:cNvSpPr>
          <p:nvPr/>
        </p:nvSpPr>
        <p:spPr bwMode="auto">
          <a:xfrm>
            <a:off x="2590800" y="3200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1676400" y="3429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1676400" y="32004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1905000" y="2971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" name="Rectangle 120"/>
          <p:cNvSpPr>
            <a:spLocks noChangeArrowheads="1"/>
          </p:cNvSpPr>
          <p:nvPr/>
        </p:nvSpPr>
        <p:spPr bwMode="auto">
          <a:xfrm>
            <a:off x="2133600" y="2971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" name="Rectangle 121"/>
          <p:cNvSpPr>
            <a:spLocks noChangeArrowheads="1"/>
          </p:cNvSpPr>
          <p:nvPr/>
        </p:nvSpPr>
        <p:spPr bwMode="auto">
          <a:xfrm>
            <a:off x="2362200" y="29718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" name="Rectangle 122"/>
          <p:cNvSpPr>
            <a:spLocks noChangeArrowheads="1"/>
          </p:cNvSpPr>
          <p:nvPr/>
        </p:nvSpPr>
        <p:spPr bwMode="auto">
          <a:xfrm>
            <a:off x="1905000" y="2743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4" name="Rectangle 123"/>
          <p:cNvSpPr>
            <a:spLocks noChangeArrowheads="1"/>
          </p:cNvSpPr>
          <p:nvPr/>
        </p:nvSpPr>
        <p:spPr bwMode="auto">
          <a:xfrm>
            <a:off x="2133600" y="2743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5" name="Rectangle 124"/>
          <p:cNvSpPr>
            <a:spLocks noChangeArrowheads="1"/>
          </p:cNvSpPr>
          <p:nvPr/>
        </p:nvSpPr>
        <p:spPr bwMode="auto">
          <a:xfrm>
            <a:off x="2362200" y="27432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" name="Rectangle 125"/>
          <p:cNvSpPr>
            <a:spLocks noChangeArrowheads="1"/>
          </p:cNvSpPr>
          <p:nvPr/>
        </p:nvSpPr>
        <p:spPr bwMode="auto">
          <a:xfrm>
            <a:off x="1905000" y="2514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7" name="Rectangle 126"/>
          <p:cNvSpPr>
            <a:spLocks noChangeArrowheads="1"/>
          </p:cNvSpPr>
          <p:nvPr/>
        </p:nvSpPr>
        <p:spPr bwMode="auto">
          <a:xfrm>
            <a:off x="2133600" y="2514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2362200" y="2514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9" name="Rectangle 128"/>
          <p:cNvSpPr>
            <a:spLocks noChangeArrowheads="1"/>
          </p:cNvSpPr>
          <p:nvPr/>
        </p:nvSpPr>
        <p:spPr bwMode="auto">
          <a:xfrm>
            <a:off x="1905000" y="2286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2133600" y="2286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" name="Rectangle 130"/>
          <p:cNvSpPr>
            <a:spLocks noChangeArrowheads="1"/>
          </p:cNvSpPr>
          <p:nvPr/>
        </p:nvSpPr>
        <p:spPr bwMode="auto">
          <a:xfrm>
            <a:off x="2362200" y="2286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" name="Rectangle 131"/>
          <p:cNvSpPr>
            <a:spLocks noChangeArrowheads="1"/>
          </p:cNvSpPr>
          <p:nvPr/>
        </p:nvSpPr>
        <p:spPr bwMode="auto">
          <a:xfrm>
            <a:off x="2590800" y="2514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" name="Rectangle 132"/>
          <p:cNvSpPr>
            <a:spLocks noChangeArrowheads="1"/>
          </p:cNvSpPr>
          <p:nvPr/>
        </p:nvSpPr>
        <p:spPr bwMode="auto">
          <a:xfrm>
            <a:off x="2590800" y="2286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1676400" y="25146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1676400" y="2286000"/>
            <a:ext cx="228600" cy="228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2133600" y="20574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2362200" y="20574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2590800" y="20574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1905000" y="20574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2133600" y="59436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" name="Rectangle 140"/>
          <p:cNvSpPr>
            <a:spLocks noChangeArrowheads="1"/>
          </p:cNvSpPr>
          <p:nvPr/>
        </p:nvSpPr>
        <p:spPr bwMode="auto">
          <a:xfrm>
            <a:off x="2362200" y="59436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" name="Rectangle 141"/>
          <p:cNvSpPr>
            <a:spLocks noChangeArrowheads="1"/>
          </p:cNvSpPr>
          <p:nvPr/>
        </p:nvSpPr>
        <p:spPr bwMode="auto">
          <a:xfrm>
            <a:off x="2590800" y="59436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" name="Rectangle 142"/>
          <p:cNvSpPr>
            <a:spLocks noChangeArrowheads="1"/>
          </p:cNvSpPr>
          <p:nvPr/>
        </p:nvSpPr>
        <p:spPr bwMode="auto">
          <a:xfrm>
            <a:off x="1905000" y="59436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" name="Rectangle 143"/>
          <p:cNvSpPr>
            <a:spLocks noChangeArrowheads="1"/>
          </p:cNvSpPr>
          <p:nvPr/>
        </p:nvSpPr>
        <p:spPr bwMode="auto">
          <a:xfrm>
            <a:off x="7086600" y="54102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" name="Rectangle 144"/>
          <p:cNvSpPr>
            <a:spLocks noChangeArrowheads="1"/>
          </p:cNvSpPr>
          <p:nvPr/>
        </p:nvSpPr>
        <p:spPr bwMode="auto">
          <a:xfrm>
            <a:off x="7315200" y="54102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" name="Rectangle 145"/>
          <p:cNvSpPr>
            <a:spLocks noChangeArrowheads="1"/>
          </p:cNvSpPr>
          <p:nvPr/>
        </p:nvSpPr>
        <p:spPr bwMode="auto">
          <a:xfrm>
            <a:off x="7543800" y="54102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" name="Rectangle 146"/>
          <p:cNvSpPr>
            <a:spLocks noChangeArrowheads="1"/>
          </p:cNvSpPr>
          <p:nvPr/>
        </p:nvSpPr>
        <p:spPr bwMode="auto">
          <a:xfrm>
            <a:off x="7086600" y="51816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7315200" y="51816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" name="Rectangle 148"/>
          <p:cNvSpPr>
            <a:spLocks noChangeArrowheads="1"/>
          </p:cNvSpPr>
          <p:nvPr/>
        </p:nvSpPr>
        <p:spPr bwMode="auto">
          <a:xfrm>
            <a:off x="7543800" y="51816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" name="Rectangle 149"/>
          <p:cNvSpPr>
            <a:spLocks noChangeArrowheads="1"/>
          </p:cNvSpPr>
          <p:nvPr/>
        </p:nvSpPr>
        <p:spPr bwMode="auto">
          <a:xfrm>
            <a:off x="7086600" y="58674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" name="Rectangle 150"/>
          <p:cNvSpPr>
            <a:spLocks noChangeArrowheads="1"/>
          </p:cNvSpPr>
          <p:nvPr/>
        </p:nvSpPr>
        <p:spPr bwMode="auto">
          <a:xfrm>
            <a:off x="7315200" y="58674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" name="Rectangle 151"/>
          <p:cNvSpPr>
            <a:spLocks noChangeArrowheads="1"/>
          </p:cNvSpPr>
          <p:nvPr/>
        </p:nvSpPr>
        <p:spPr bwMode="auto">
          <a:xfrm>
            <a:off x="7543800" y="58674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" name="Rectangle 152"/>
          <p:cNvSpPr>
            <a:spLocks noChangeArrowheads="1"/>
          </p:cNvSpPr>
          <p:nvPr/>
        </p:nvSpPr>
        <p:spPr bwMode="auto">
          <a:xfrm>
            <a:off x="7086600" y="5638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" name="Rectangle 153"/>
          <p:cNvSpPr>
            <a:spLocks noChangeArrowheads="1"/>
          </p:cNvSpPr>
          <p:nvPr/>
        </p:nvSpPr>
        <p:spPr bwMode="auto">
          <a:xfrm>
            <a:off x="7315200" y="5638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" name="Rectangle 154"/>
          <p:cNvSpPr>
            <a:spLocks noChangeArrowheads="1"/>
          </p:cNvSpPr>
          <p:nvPr/>
        </p:nvSpPr>
        <p:spPr bwMode="auto">
          <a:xfrm>
            <a:off x="7543800" y="5638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" name="Rectangle 155"/>
          <p:cNvSpPr>
            <a:spLocks noChangeArrowheads="1"/>
          </p:cNvSpPr>
          <p:nvPr/>
        </p:nvSpPr>
        <p:spPr bwMode="auto">
          <a:xfrm>
            <a:off x="7772400" y="58674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" name="Rectangle 156"/>
          <p:cNvSpPr>
            <a:spLocks noChangeArrowheads="1"/>
          </p:cNvSpPr>
          <p:nvPr/>
        </p:nvSpPr>
        <p:spPr bwMode="auto">
          <a:xfrm>
            <a:off x="7772400" y="5638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Rectangle 157"/>
          <p:cNvSpPr>
            <a:spLocks noChangeArrowheads="1"/>
          </p:cNvSpPr>
          <p:nvPr/>
        </p:nvSpPr>
        <p:spPr bwMode="auto">
          <a:xfrm>
            <a:off x="6858000" y="58674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" name="Rectangle 158"/>
          <p:cNvSpPr>
            <a:spLocks noChangeArrowheads="1"/>
          </p:cNvSpPr>
          <p:nvPr/>
        </p:nvSpPr>
        <p:spPr bwMode="auto">
          <a:xfrm>
            <a:off x="6858000" y="5638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" name="Rectangle 159"/>
          <p:cNvSpPr/>
          <p:nvPr/>
        </p:nvSpPr>
        <p:spPr bwMode="auto">
          <a:xfrm>
            <a:off x="7086600" y="4495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1" name="Rectangle 160"/>
          <p:cNvSpPr/>
          <p:nvPr/>
        </p:nvSpPr>
        <p:spPr bwMode="auto">
          <a:xfrm>
            <a:off x="7315200" y="4495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 bwMode="auto">
          <a:xfrm>
            <a:off x="7543800" y="4495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3" name="Rectangle 162"/>
          <p:cNvSpPr/>
          <p:nvPr/>
        </p:nvSpPr>
        <p:spPr bwMode="auto">
          <a:xfrm>
            <a:off x="7086600" y="4267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" name="Rectangle 163"/>
          <p:cNvSpPr/>
          <p:nvPr/>
        </p:nvSpPr>
        <p:spPr bwMode="auto">
          <a:xfrm>
            <a:off x="7315200" y="4267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5" name="Rectangle 164"/>
          <p:cNvSpPr/>
          <p:nvPr/>
        </p:nvSpPr>
        <p:spPr bwMode="auto">
          <a:xfrm>
            <a:off x="7543800" y="4267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 bwMode="auto">
          <a:xfrm>
            <a:off x="7086600" y="4953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7" name="Rectangle 166"/>
          <p:cNvSpPr/>
          <p:nvPr/>
        </p:nvSpPr>
        <p:spPr bwMode="auto">
          <a:xfrm>
            <a:off x="7315200" y="4953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8" name="Rectangle 167"/>
          <p:cNvSpPr/>
          <p:nvPr/>
        </p:nvSpPr>
        <p:spPr bwMode="auto">
          <a:xfrm>
            <a:off x="7543800" y="4953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9" name="Rectangle 168"/>
          <p:cNvSpPr/>
          <p:nvPr/>
        </p:nvSpPr>
        <p:spPr bwMode="auto">
          <a:xfrm>
            <a:off x="7086600" y="4724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 bwMode="auto">
          <a:xfrm>
            <a:off x="7315200" y="4724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" name="Rectangle 170"/>
          <p:cNvSpPr/>
          <p:nvPr/>
        </p:nvSpPr>
        <p:spPr bwMode="auto">
          <a:xfrm>
            <a:off x="7543800" y="4724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2" name="Rectangle 171"/>
          <p:cNvSpPr/>
          <p:nvPr/>
        </p:nvSpPr>
        <p:spPr bwMode="auto">
          <a:xfrm>
            <a:off x="7772400" y="4495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3" name="Rectangle 172"/>
          <p:cNvSpPr/>
          <p:nvPr/>
        </p:nvSpPr>
        <p:spPr bwMode="auto">
          <a:xfrm>
            <a:off x="7772400" y="4267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 bwMode="auto">
          <a:xfrm>
            <a:off x="6858000" y="4953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5" name="Rectangle 174"/>
          <p:cNvSpPr/>
          <p:nvPr/>
        </p:nvSpPr>
        <p:spPr bwMode="auto">
          <a:xfrm>
            <a:off x="6858000" y="4724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6" name="Rectangle 175"/>
          <p:cNvSpPr/>
          <p:nvPr/>
        </p:nvSpPr>
        <p:spPr bwMode="auto">
          <a:xfrm>
            <a:off x="7086600" y="3581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7" name="Rectangle 176"/>
          <p:cNvSpPr/>
          <p:nvPr/>
        </p:nvSpPr>
        <p:spPr bwMode="auto">
          <a:xfrm>
            <a:off x="7315200" y="3581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8" name="Rectangle 177"/>
          <p:cNvSpPr/>
          <p:nvPr/>
        </p:nvSpPr>
        <p:spPr bwMode="auto">
          <a:xfrm>
            <a:off x="7543800" y="3581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9" name="Rectangle 178"/>
          <p:cNvSpPr/>
          <p:nvPr/>
        </p:nvSpPr>
        <p:spPr bwMode="auto">
          <a:xfrm>
            <a:off x="7086600" y="3352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 bwMode="auto">
          <a:xfrm>
            <a:off x="7315200" y="3352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1" name="Rectangle 180"/>
          <p:cNvSpPr/>
          <p:nvPr/>
        </p:nvSpPr>
        <p:spPr bwMode="auto">
          <a:xfrm>
            <a:off x="7543800" y="3352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2" name="Rectangle 181"/>
          <p:cNvSpPr/>
          <p:nvPr/>
        </p:nvSpPr>
        <p:spPr bwMode="auto">
          <a:xfrm>
            <a:off x="7086600" y="4038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3" name="Rectangle 182"/>
          <p:cNvSpPr/>
          <p:nvPr/>
        </p:nvSpPr>
        <p:spPr bwMode="auto">
          <a:xfrm>
            <a:off x="7315200" y="4038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" name="Rectangle 183"/>
          <p:cNvSpPr/>
          <p:nvPr/>
        </p:nvSpPr>
        <p:spPr bwMode="auto">
          <a:xfrm>
            <a:off x="7543800" y="4038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5" name="Rectangle 184"/>
          <p:cNvSpPr/>
          <p:nvPr/>
        </p:nvSpPr>
        <p:spPr bwMode="auto">
          <a:xfrm>
            <a:off x="7086600" y="3810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6" name="Rectangle 185"/>
          <p:cNvSpPr/>
          <p:nvPr/>
        </p:nvSpPr>
        <p:spPr bwMode="auto">
          <a:xfrm>
            <a:off x="7315200" y="3810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7" name="Rectangle 186"/>
          <p:cNvSpPr/>
          <p:nvPr/>
        </p:nvSpPr>
        <p:spPr bwMode="auto">
          <a:xfrm>
            <a:off x="7543800" y="3810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8" name="Rectangle 187"/>
          <p:cNvSpPr/>
          <p:nvPr/>
        </p:nvSpPr>
        <p:spPr bwMode="auto">
          <a:xfrm>
            <a:off x="7772400" y="3581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9" name="Rectangle 188"/>
          <p:cNvSpPr/>
          <p:nvPr/>
        </p:nvSpPr>
        <p:spPr bwMode="auto">
          <a:xfrm>
            <a:off x="7772400" y="3352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0" name="Rectangle 189"/>
          <p:cNvSpPr/>
          <p:nvPr/>
        </p:nvSpPr>
        <p:spPr bwMode="auto">
          <a:xfrm>
            <a:off x="6858000" y="4038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1" name="Rectangle 190"/>
          <p:cNvSpPr/>
          <p:nvPr/>
        </p:nvSpPr>
        <p:spPr bwMode="auto">
          <a:xfrm>
            <a:off x="6858000" y="3810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" name="Rectangle 191"/>
          <p:cNvSpPr/>
          <p:nvPr/>
        </p:nvSpPr>
        <p:spPr bwMode="auto">
          <a:xfrm>
            <a:off x="7086600" y="2667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3" name="Rectangle 192"/>
          <p:cNvSpPr/>
          <p:nvPr/>
        </p:nvSpPr>
        <p:spPr bwMode="auto">
          <a:xfrm>
            <a:off x="7315200" y="2667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" name="Rectangle 193"/>
          <p:cNvSpPr/>
          <p:nvPr/>
        </p:nvSpPr>
        <p:spPr bwMode="auto">
          <a:xfrm>
            <a:off x="7543800" y="2667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5" name="Rectangle 194"/>
          <p:cNvSpPr/>
          <p:nvPr/>
        </p:nvSpPr>
        <p:spPr bwMode="auto">
          <a:xfrm>
            <a:off x="7086600" y="2438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6" name="Rectangle 195"/>
          <p:cNvSpPr/>
          <p:nvPr/>
        </p:nvSpPr>
        <p:spPr bwMode="auto">
          <a:xfrm>
            <a:off x="7315200" y="2438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7" name="Rectangle 196"/>
          <p:cNvSpPr/>
          <p:nvPr/>
        </p:nvSpPr>
        <p:spPr bwMode="auto">
          <a:xfrm>
            <a:off x="7543800" y="2438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8" name="Rectangle 197"/>
          <p:cNvSpPr/>
          <p:nvPr/>
        </p:nvSpPr>
        <p:spPr bwMode="auto">
          <a:xfrm>
            <a:off x="7086600" y="3124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9" name="Rectangle 198"/>
          <p:cNvSpPr/>
          <p:nvPr/>
        </p:nvSpPr>
        <p:spPr bwMode="auto">
          <a:xfrm>
            <a:off x="7315200" y="3124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0" name="Rectangle 199"/>
          <p:cNvSpPr/>
          <p:nvPr/>
        </p:nvSpPr>
        <p:spPr bwMode="auto">
          <a:xfrm>
            <a:off x="7543800" y="3124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1" name="Rectangle 200"/>
          <p:cNvSpPr/>
          <p:nvPr/>
        </p:nvSpPr>
        <p:spPr bwMode="auto">
          <a:xfrm>
            <a:off x="7086600" y="2895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2" name="Rectangle 201"/>
          <p:cNvSpPr/>
          <p:nvPr/>
        </p:nvSpPr>
        <p:spPr bwMode="auto">
          <a:xfrm>
            <a:off x="7315200" y="2895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3" name="Rectangle 202"/>
          <p:cNvSpPr/>
          <p:nvPr/>
        </p:nvSpPr>
        <p:spPr bwMode="auto">
          <a:xfrm>
            <a:off x="7543800" y="2895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" name="Rectangle 203"/>
          <p:cNvSpPr/>
          <p:nvPr/>
        </p:nvSpPr>
        <p:spPr bwMode="auto">
          <a:xfrm>
            <a:off x="7772400" y="2667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" name="Rectangle 204"/>
          <p:cNvSpPr/>
          <p:nvPr/>
        </p:nvSpPr>
        <p:spPr bwMode="auto">
          <a:xfrm>
            <a:off x="7772400" y="2438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6" name="Rectangle 205"/>
          <p:cNvSpPr/>
          <p:nvPr/>
        </p:nvSpPr>
        <p:spPr bwMode="auto">
          <a:xfrm>
            <a:off x="6858000" y="3124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7" name="Rectangle 206"/>
          <p:cNvSpPr/>
          <p:nvPr/>
        </p:nvSpPr>
        <p:spPr bwMode="auto">
          <a:xfrm>
            <a:off x="6858000" y="2895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8" name="Rectangle 207"/>
          <p:cNvSpPr>
            <a:spLocks noChangeArrowheads="1"/>
          </p:cNvSpPr>
          <p:nvPr/>
        </p:nvSpPr>
        <p:spPr bwMode="auto">
          <a:xfrm>
            <a:off x="7315200" y="22098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" name="Rectangle 208"/>
          <p:cNvSpPr>
            <a:spLocks noChangeArrowheads="1"/>
          </p:cNvSpPr>
          <p:nvPr/>
        </p:nvSpPr>
        <p:spPr bwMode="auto">
          <a:xfrm>
            <a:off x="7543800" y="22098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" name="Rectangle 209"/>
          <p:cNvSpPr>
            <a:spLocks noChangeArrowheads="1"/>
          </p:cNvSpPr>
          <p:nvPr/>
        </p:nvSpPr>
        <p:spPr bwMode="auto">
          <a:xfrm>
            <a:off x="7772400" y="22098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" name="Rectangle 210"/>
          <p:cNvSpPr>
            <a:spLocks noChangeArrowheads="1"/>
          </p:cNvSpPr>
          <p:nvPr/>
        </p:nvSpPr>
        <p:spPr bwMode="auto">
          <a:xfrm>
            <a:off x="7086600" y="22098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" name="Rectangle 211"/>
          <p:cNvSpPr>
            <a:spLocks noChangeArrowheads="1"/>
          </p:cNvSpPr>
          <p:nvPr/>
        </p:nvSpPr>
        <p:spPr bwMode="auto">
          <a:xfrm>
            <a:off x="7315200" y="60960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" name="Rectangle 212"/>
          <p:cNvSpPr>
            <a:spLocks noChangeArrowheads="1"/>
          </p:cNvSpPr>
          <p:nvPr/>
        </p:nvSpPr>
        <p:spPr bwMode="auto">
          <a:xfrm>
            <a:off x="7543800" y="60960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" name="Rectangle 213"/>
          <p:cNvSpPr>
            <a:spLocks noChangeArrowheads="1"/>
          </p:cNvSpPr>
          <p:nvPr/>
        </p:nvSpPr>
        <p:spPr bwMode="auto">
          <a:xfrm>
            <a:off x="7772400" y="60960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" name="Rectangle 214"/>
          <p:cNvSpPr>
            <a:spLocks noChangeArrowheads="1"/>
          </p:cNvSpPr>
          <p:nvPr/>
        </p:nvSpPr>
        <p:spPr bwMode="auto">
          <a:xfrm>
            <a:off x="7086600" y="60960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" name="Rectangle 215"/>
          <p:cNvSpPr>
            <a:spLocks noChangeArrowheads="1"/>
          </p:cNvSpPr>
          <p:nvPr/>
        </p:nvSpPr>
        <p:spPr bwMode="auto">
          <a:xfrm>
            <a:off x="4572000" y="44196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" name="Rectangle 216"/>
          <p:cNvSpPr>
            <a:spLocks noChangeArrowheads="1"/>
          </p:cNvSpPr>
          <p:nvPr/>
        </p:nvSpPr>
        <p:spPr bwMode="auto">
          <a:xfrm>
            <a:off x="4800600" y="44196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" name="Rectangle 217"/>
          <p:cNvSpPr>
            <a:spLocks noChangeArrowheads="1"/>
          </p:cNvSpPr>
          <p:nvPr/>
        </p:nvSpPr>
        <p:spPr bwMode="auto">
          <a:xfrm>
            <a:off x="5029200" y="44196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" name="Rectangle 218"/>
          <p:cNvSpPr>
            <a:spLocks noChangeArrowheads="1"/>
          </p:cNvSpPr>
          <p:nvPr/>
        </p:nvSpPr>
        <p:spPr bwMode="auto">
          <a:xfrm>
            <a:off x="4572000" y="41910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" name="Rectangle 219"/>
          <p:cNvSpPr>
            <a:spLocks noChangeArrowheads="1"/>
          </p:cNvSpPr>
          <p:nvPr/>
        </p:nvSpPr>
        <p:spPr bwMode="auto">
          <a:xfrm>
            <a:off x="4800600" y="41910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" name="Rectangle 220"/>
          <p:cNvSpPr>
            <a:spLocks noChangeArrowheads="1"/>
          </p:cNvSpPr>
          <p:nvPr/>
        </p:nvSpPr>
        <p:spPr bwMode="auto">
          <a:xfrm>
            <a:off x="5029200" y="41910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" name="Rectangle 221"/>
          <p:cNvSpPr>
            <a:spLocks noChangeArrowheads="1"/>
          </p:cNvSpPr>
          <p:nvPr/>
        </p:nvSpPr>
        <p:spPr bwMode="auto">
          <a:xfrm>
            <a:off x="4572000" y="4876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" name="Rectangle 222"/>
          <p:cNvSpPr>
            <a:spLocks noChangeArrowheads="1"/>
          </p:cNvSpPr>
          <p:nvPr/>
        </p:nvSpPr>
        <p:spPr bwMode="auto">
          <a:xfrm>
            <a:off x="4800600" y="4876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" name="Rectangle 223"/>
          <p:cNvSpPr>
            <a:spLocks noChangeArrowheads="1"/>
          </p:cNvSpPr>
          <p:nvPr/>
        </p:nvSpPr>
        <p:spPr bwMode="auto">
          <a:xfrm>
            <a:off x="5029200" y="4876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" name="Rectangle 224"/>
          <p:cNvSpPr>
            <a:spLocks noChangeArrowheads="1"/>
          </p:cNvSpPr>
          <p:nvPr/>
        </p:nvSpPr>
        <p:spPr bwMode="auto">
          <a:xfrm>
            <a:off x="4572000" y="46482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" name="Rectangle 225"/>
          <p:cNvSpPr>
            <a:spLocks noChangeArrowheads="1"/>
          </p:cNvSpPr>
          <p:nvPr/>
        </p:nvSpPr>
        <p:spPr bwMode="auto">
          <a:xfrm>
            <a:off x="4800600" y="46482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" name="Rectangle 226"/>
          <p:cNvSpPr>
            <a:spLocks noChangeArrowheads="1"/>
          </p:cNvSpPr>
          <p:nvPr/>
        </p:nvSpPr>
        <p:spPr bwMode="auto">
          <a:xfrm>
            <a:off x="5029200" y="46482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" name="Rectangle 227"/>
          <p:cNvSpPr>
            <a:spLocks noChangeArrowheads="1"/>
          </p:cNvSpPr>
          <p:nvPr/>
        </p:nvSpPr>
        <p:spPr bwMode="auto">
          <a:xfrm>
            <a:off x="5257800" y="4876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9" name="Rectangle 228"/>
          <p:cNvSpPr>
            <a:spLocks noChangeArrowheads="1"/>
          </p:cNvSpPr>
          <p:nvPr/>
        </p:nvSpPr>
        <p:spPr bwMode="auto">
          <a:xfrm>
            <a:off x="5257800" y="46482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0" name="Rectangle 229"/>
          <p:cNvSpPr>
            <a:spLocks noChangeArrowheads="1"/>
          </p:cNvSpPr>
          <p:nvPr/>
        </p:nvSpPr>
        <p:spPr bwMode="auto">
          <a:xfrm>
            <a:off x="4343400" y="48768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1" name="Rectangle 230"/>
          <p:cNvSpPr>
            <a:spLocks noChangeArrowheads="1"/>
          </p:cNvSpPr>
          <p:nvPr/>
        </p:nvSpPr>
        <p:spPr bwMode="auto">
          <a:xfrm>
            <a:off x="4343400" y="4648200"/>
            <a:ext cx="228600" cy="228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" name="Rectangle 231"/>
          <p:cNvSpPr/>
          <p:nvPr/>
        </p:nvSpPr>
        <p:spPr bwMode="auto">
          <a:xfrm>
            <a:off x="4572000" y="3505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3" name="Rectangle 232"/>
          <p:cNvSpPr/>
          <p:nvPr/>
        </p:nvSpPr>
        <p:spPr bwMode="auto">
          <a:xfrm>
            <a:off x="4800600" y="3505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4" name="Rectangle 233"/>
          <p:cNvSpPr/>
          <p:nvPr/>
        </p:nvSpPr>
        <p:spPr bwMode="auto">
          <a:xfrm>
            <a:off x="5029200" y="3505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" name="Rectangle 234"/>
          <p:cNvSpPr/>
          <p:nvPr/>
        </p:nvSpPr>
        <p:spPr bwMode="auto">
          <a:xfrm>
            <a:off x="4572000" y="3276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6" name="Rectangle 235"/>
          <p:cNvSpPr/>
          <p:nvPr/>
        </p:nvSpPr>
        <p:spPr bwMode="auto">
          <a:xfrm>
            <a:off x="4800600" y="3276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7" name="Rectangle 236"/>
          <p:cNvSpPr/>
          <p:nvPr/>
        </p:nvSpPr>
        <p:spPr bwMode="auto">
          <a:xfrm>
            <a:off x="5029200" y="3276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8" name="Rectangle 237"/>
          <p:cNvSpPr/>
          <p:nvPr/>
        </p:nvSpPr>
        <p:spPr bwMode="auto">
          <a:xfrm>
            <a:off x="4572000" y="3962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9" name="Rectangle 238"/>
          <p:cNvSpPr/>
          <p:nvPr/>
        </p:nvSpPr>
        <p:spPr bwMode="auto">
          <a:xfrm>
            <a:off x="4800600" y="3962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0" name="Rectangle 239"/>
          <p:cNvSpPr/>
          <p:nvPr/>
        </p:nvSpPr>
        <p:spPr bwMode="auto">
          <a:xfrm>
            <a:off x="5029200" y="3962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1" name="Rectangle 240"/>
          <p:cNvSpPr/>
          <p:nvPr/>
        </p:nvSpPr>
        <p:spPr bwMode="auto">
          <a:xfrm>
            <a:off x="4572000" y="3733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 bwMode="auto">
          <a:xfrm>
            <a:off x="4800600" y="3733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3" name="Rectangle 242"/>
          <p:cNvSpPr/>
          <p:nvPr/>
        </p:nvSpPr>
        <p:spPr bwMode="auto">
          <a:xfrm>
            <a:off x="5029200" y="3733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4" name="Rectangle 243"/>
          <p:cNvSpPr/>
          <p:nvPr/>
        </p:nvSpPr>
        <p:spPr bwMode="auto">
          <a:xfrm>
            <a:off x="5257800" y="3505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" name="Rectangle 244"/>
          <p:cNvSpPr/>
          <p:nvPr/>
        </p:nvSpPr>
        <p:spPr bwMode="auto">
          <a:xfrm>
            <a:off x="5257800" y="32766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 bwMode="auto">
          <a:xfrm>
            <a:off x="4343400" y="3962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7" name="Rectangle 246"/>
          <p:cNvSpPr/>
          <p:nvPr/>
        </p:nvSpPr>
        <p:spPr bwMode="auto">
          <a:xfrm>
            <a:off x="4343400" y="3733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8" name="Rectangle 247"/>
          <p:cNvSpPr/>
          <p:nvPr/>
        </p:nvSpPr>
        <p:spPr bwMode="auto">
          <a:xfrm>
            <a:off x="4572000" y="2590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9" name="Rectangle 248"/>
          <p:cNvSpPr/>
          <p:nvPr/>
        </p:nvSpPr>
        <p:spPr bwMode="auto">
          <a:xfrm>
            <a:off x="4800600" y="2590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 bwMode="auto">
          <a:xfrm>
            <a:off x="5029200" y="2590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1" name="Rectangle 250"/>
          <p:cNvSpPr/>
          <p:nvPr/>
        </p:nvSpPr>
        <p:spPr bwMode="auto">
          <a:xfrm>
            <a:off x="4572000" y="2362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2" name="Rectangle 251"/>
          <p:cNvSpPr/>
          <p:nvPr/>
        </p:nvSpPr>
        <p:spPr bwMode="auto">
          <a:xfrm>
            <a:off x="4800600" y="2362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3" name="Rectangle 252"/>
          <p:cNvSpPr/>
          <p:nvPr/>
        </p:nvSpPr>
        <p:spPr bwMode="auto">
          <a:xfrm>
            <a:off x="5029200" y="2362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 bwMode="auto">
          <a:xfrm>
            <a:off x="4572000" y="3048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5" name="Rectangle 254"/>
          <p:cNvSpPr/>
          <p:nvPr/>
        </p:nvSpPr>
        <p:spPr bwMode="auto">
          <a:xfrm>
            <a:off x="4800600" y="3048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6" name="Rectangle 255"/>
          <p:cNvSpPr/>
          <p:nvPr/>
        </p:nvSpPr>
        <p:spPr bwMode="auto">
          <a:xfrm>
            <a:off x="5029200" y="3048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7" name="Rectangle 256"/>
          <p:cNvSpPr/>
          <p:nvPr/>
        </p:nvSpPr>
        <p:spPr bwMode="auto">
          <a:xfrm>
            <a:off x="4572000" y="2819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 bwMode="auto">
          <a:xfrm>
            <a:off x="4800600" y="2819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9" name="Rectangle 258"/>
          <p:cNvSpPr/>
          <p:nvPr/>
        </p:nvSpPr>
        <p:spPr bwMode="auto">
          <a:xfrm>
            <a:off x="5029200" y="2819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0" name="Rectangle 259"/>
          <p:cNvSpPr/>
          <p:nvPr/>
        </p:nvSpPr>
        <p:spPr bwMode="auto">
          <a:xfrm>
            <a:off x="5257800" y="25908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1" name="Rectangle 260"/>
          <p:cNvSpPr/>
          <p:nvPr/>
        </p:nvSpPr>
        <p:spPr bwMode="auto">
          <a:xfrm>
            <a:off x="5257800" y="23622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 bwMode="auto">
          <a:xfrm>
            <a:off x="4343400" y="30480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3" name="Rectangle 262"/>
          <p:cNvSpPr/>
          <p:nvPr/>
        </p:nvSpPr>
        <p:spPr bwMode="auto">
          <a:xfrm>
            <a:off x="4343400" y="2819400"/>
            <a:ext cx="2286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4" name="Rectangle 263"/>
          <p:cNvSpPr>
            <a:spLocks noChangeArrowheads="1"/>
          </p:cNvSpPr>
          <p:nvPr/>
        </p:nvSpPr>
        <p:spPr bwMode="auto">
          <a:xfrm>
            <a:off x="4800600" y="21336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5" name="Rectangle 264"/>
          <p:cNvSpPr>
            <a:spLocks noChangeArrowheads="1"/>
          </p:cNvSpPr>
          <p:nvPr/>
        </p:nvSpPr>
        <p:spPr bwMode="auto">
          <a:xfrm>
            <a:off x="5029200" y="21336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" name="Rectangle 265"/>
          <p:cNvSpPr>
            <a:spLocks noChangeArrowheads="1"/>
          </p:cNvSpPr>
          <p:nvPr/>
        </p:nvSpPr>
        <p:spPr bwMode="auto">
          <a:xfrm>
            <a:off x="5257800" y="21336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" name="Rectangle 266"/>
          <p:cNvSpPr>
            <a:spLocks noChangeArrowheads="1"/>
          </p:cNvSpPr>
          <p:nvPr/>
        </p:nvSpPr>
        <p:spPr bwMode="auto">
          <a:xfrm>
            <a:off x="4572000" y="21336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" name="Rectangle 267"/>
          <p:cNvSpPr>
            <a:spLocks noChangeArrowheads="1"/>
          </p:cNvSpPr>
          <p:nvPr/>
        </p:nvSpPr>
        <p:spPr bwMode="auto">
          <a:xfrm>
            <a:off x="4800600" y="60198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9" name="Rectangle 268"/>
          <p:cNvSpPr>
            <a:spLocks noChangeArrowheads="1"/>
          </p:cNvSpPr>
          <p:nvPr/>
        </p:nvSpPr>
        <p:spPr bwMode="auto">
          <a:xfrm>
            <a:off x="5029200" y="60198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0" name="Rectangle 269"/>
          <p:cNvSpPr>
            <a:spLocks noChangeArrowheads="1"/>
          </p:cNvSpPr>
          <p:nvPr/>
        </p:nvSpPr>
        <p:spPr bwMode="auto">
          <a:xfrm>
            <a:off x="5257800" y="60198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1" name="Rectangle 270"/>
          <p:cNvSpPr>
            <a:spLocks noChangeArrowheads="1"/>
          </p:cNvSpPr>
          <p:nvPr/>
        </p:nvSpPr>
        <p:spPr bwMode="auto">
          <a:xfrm>
            <a:off x="4572000" y="6019800"/>
            <a:ext cx="228600" cy="2286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2HAM and Geometric Hindrance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</a:t>
            </a:r>
            <a:r>
              <a:rPr lang="en-US" smtClean="0">
                <a:latin typeface="+mn-lt"/>
              </a:rPr>
              <a:t>Matthew J. Patitz</a:t>
            </a:r>
            <a:endParaRPr lang="en-US">
              <a:latin typeface="+mn-lt"/>
            </a:endParaRPr>
          </a:p>
        </p:txBody>
      </p:sp>
      <p:grpSp>
        <p:nvGrpSpPr>
          <p:cNvPr id="2" name="Group 271"/>
          <p:cNvGrpSpPr>
            <a:grpSpLocks/>
          </p:cNvGrpSpPr>
          <p:nvPr/>
        </p:nvGrpSpPr>
        <p:grpSpPr bwMode="auto">
          <a:xfrm>
            <a:off x="1692275" y="2084388"/>
            <a:ext cx="1143000" cy="4114800"/>
            <a:chOff x="1676400" y="2133600"/>
            <a:chExt cx="1143000" cy="4114800"/>
          </a:xfrm>
        </p:grpSpPr>
        <p:sp>
          <p:nvSpPr>
            <p:cNvPr id="59544" name="Rectangle 71"/>
            <p:cNvSpPr>
              <a:spLocks noChangeArrowheads="1"/>
            </p:cNvSpPr>
            <p:nvPr/>
          </p:nvSpPr>
          <p:spPr bwMode="auto">
            <a:xfrm>
              <a:off x="1905000" y="5791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5" name="Rectangle 72"/>
            <p:cNvSpPr>
              <a:spLocks noChangeArrowheads="1"/>
            </p:cNvSpPr>
            <p:nvPr/>
          </p:nvSpPr>
          <p:spPr bwMode="auto">
            <a:xfrm>
              <a:off x="2133600" y="5791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6" name="Rectangle 73"/>
            <p:cNvSpPr>
              <a:spLocks noChangeArrowheads="1"/>
            </p:cNvSpPr>
            <p:nvPr/>
          </p:nvSpPr>
          <p:spPr bwMode="auto">
            <a:xfrm>
              <a:off x="2362200" y="5791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7" name="Rectangle 74"/>
            <p:cNvSpPr>
              <a:spLocks noChangeArrowheads="1"/>
            </p:cNvSpPr>
            <p:nvPr/>
          </p:nvSpPr>
          <p:spPr bwMode="auto">
            <a:xfrm>
              <a:off x="1905000" y="5562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8" name="Rectangle 75"/>
            <p:cNvSpPr>
              <a:spLocks noChangeArrowheads="1"/>
            </p:cNvSpPr>
            <p:nvPr/>
          </p:nvSpPr>
          <p:spPr bwMode="auto">
            <a:xfrm>
              <a:off x="2133600" y="5562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9" name="Rectangle 76"/>
            <p:cNvSpPr>
              <a:spLocks noChangeArrowheads="1"/>
            </p:cNvSpPr>
            <p:nvPr/>
          </p:nvSpPr>
          <p:spPr bwMode="auto">
            <a:xfrm>
              <a:off x="2362200" y="5562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0" name="Rectangle 77"/>
            <p:cNvSpPr>
              <a:spLocks noChangeArrowheads="1"/>
            </p:cNvSpPr>
            <p:nvPr/>
          </p:nvSpPr>
          <p:spPr bwMode="auto">
            <a:xfrm>
              <a:off x="19050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1" name="Rectangle 78"/>
            <p:cNvSpPr>
              <a:spLocks noChangeArrowheads="1"/>
            </p:cNvSpPr>
            <p:nvPr/>
          </p:nvSpPr>
          <p:spPr bwMode="auto">
            <a:xfrm>
              <a:off x="21336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2" name="Rectangle 79"/>
            <p:cNvSpPr>
              <a:spLocks noChangeArrowheads="1"/>
            </p:cNvSpPr>
            <p:nvPr/>
          </p:nvSpPr>
          <p:spPr bwMode="auto">
            <a:xfrm>
              <a:off x="23622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3" name="Rectangle 80"/>
            <p:cNvSpPr>
              <a:spLocks noChangeArrowheads="1"/>
            </p:cNvSpPr>
            <p:nvPr/>
          </p:nvSpPr>
          <p:spPr bwMode="auto">
            <a:xfrm>
              <a:off x="19050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4" name="Rectangle 81"/>
            <p:cNvSpPr>
              <a:spLocks noChangeArrowheads="1"/>
            </p:cNvSpPr>
            <p:nvPr/>
          </p:nvSpPr>
          <p:spPr bwMode="auto">
            <a:xfrm>
              <a:off x="21336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5" name="Rectangle 82"/>
            <p:cNvSpPr>
              <a:spLocks noChangeArrowheads="1"/>
            </p:cNvSpPr>
            <p:nvPr/>
          </p:nvSpPr>
          <p:spPr bwMode="auto">
            <a:xfrm>
              <a:off x="23622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6" name="Rectangle 83"/>
            <p:cNvSpPr>
              <a:spLocks noChangeArrowheads="1"/>
            </p:cNvSpPr>
            <p:nvPr/>
          </p:nvSpPr>
          <p:spPr bwMode="auto">
            <a:xfrm>
              <a:off x="25908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7" name="Rectangle 84"/>
            <p:cNvSpPr>
              <a:spLocks noChangeArrowheads="1"/>
            </p:cNvSpPr>
            <p:nvPr/>
          </p:nvSpPr>
          <p:spPr bwMode="auto">
            <a:xfrm>
              <a:off x="25908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8" name="Rectangle 85"/>
            <p:cNvSpPr>
              <a:spLocks noChangeArrowheads="1"/>
            </p:cNvSpPr>
            <p:nvPr/>
          </p:nvSpPr>
          <p:spPr bwMode="auto">
            <a:xfrm>
              <a:off x="16764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59" name="Rectangle 86"/>
            <p:cNvSpPr>
              <a:spLocks noChangeArrowheads="1"/>
            </p:cNvSpPr>
            <p:nvPr/>
          </p:nvSpPr>
          <p:spPr bwMode="auto">
            <a:xfrm>
              <a:off x="16764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0" name="Rectangle 87"/>
            <p:cNvSpPr>
              <a:spLocks noChangeArrowheads="1"/>
            </p:cNvSpPr>
            <p:nvPr/>
          </p:nvSpPr>
          <p:spPr bwMode="auto">
            <a:xfrm>
              <a:off x="1905000" y="4876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1" name="Rectangle 88"/>
            <p:cNvSpPr>
              <a:spLocks noChangeArrowheads="1"/>
            </p:cNvSpPr>
            <p:nvPr/>
          </p:nvSpPr>
          <p:spPr bwMode="auto">
            <a:xfrm>
              <a:off x="2133600" y="4876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2" name="Rectangle 89"/>
            <p:cNvSpPr>
              <a:spLocks noChangeArrowheads="1"/>
            </p:cNvSpPr>
            <p:nvPr/>
          </p:nvSpPr>
          <p:spPr bwMode="auto">
            <a:xfrm>
              <a:off x="2362200" y="4876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3" name="Rectangle 90"/>
            <p:cNvSpPr>
              <a:spLocks noChangeArrowheads="1"/>
            </p:cNvSpPr>
            <p:nvPr/>
          </p:nvSpPr>
          <p:spPr bwMode="auto">
            <a:xfrm>
              <a:off x="1905000" y="4648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4" name="Rectangle 91"/>
            <p:cNvSpPr>
              <a:spLocks noChangeArrowheads="1"/>
            </p:cNvSpPr>
            <p:nvPr/>
          </p:nvSpPr>
          <p:spPr bwMode="auto">
            <a:xfrm>
              <a:off x="2133600" y="4648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5" name="Rectangle 92"/>
            <p:cNvSpPr>
              <a:spLocks noChangeArrowheads="1"/>
            </p:cNvSpPr>
            <p:nvPr/>
          </p:nvSpPr>
          <p:spPr bwMode="auto">
            <a:xfrm>
              <a:off x="2362200" y="4648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6" name="Rectangle 93"/>
            <p:cNvSpPr>
              <a:spLocks noChangeArrowheads="1"/>
            </p:cNvSpPr>
            <p:nvPr/>
          </p:nvSpPr>
          <p:spPr bwMode="auto">
            <a:xfrm>
              <a:off x="1905000" y="4419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7" name="Rectangle 94"/>
            <p:cNvSpPr>
              <a:spLocks noChangeArrowheads="1"/>
            </p:cNvSpPr>
            <p:nvPr/>
          </p:nvSpPr>
          <p:spPr bwMode="auto">
            <a:xfrm>
              <a:off x="2133600" y="4419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8" name="Rectangle 95"/>
            <p:cNvSpPr>
              <a:spLocks noChangeArrowheads="1"/>
            </p:cNvSpPr>
            <p:nvPr/>
          </p:nvSpPr>
          <p:spPr bwMode="auto">
            <a:xfrm>
              <a:off x="2362200" y="4419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69" name="Rectangle 96"/>
            <p:cNvSpPr>
              <a:spLocks noChangeArrowheads="1"/>
            </p:cNvSpPr>
            <p:nvPr/>
          </p:nvSpPr>
          <p:spPr bwMode="auto">
            <a:xfrm>
              <a:off x="1905000" y="4191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0" name="Rectangle 97"/>
            <p:cNvSpPr>
              <a:spLocks noChangeArrowheads="1"/>
            </p:cNvSpPr>
            <p:nvPr/>
          </p:nvSpPr>
          <p:spPr bwMode="auto">
            <a:xfrm>
              <a:off x="2133600" y="4191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1" name="Rectangle 98"/>
            <p:cNvSpPr>
              <a:spLocks noChangeArrowheads="1"/>
            </p:cNvSpPr>
            <p:nvPr/>
          </p:nvSpPr>
          <p:spPr bwMode="auto">
            <a:xfrm>
              <a:off x="2362200" y="4191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2" name="Rectangle 99"/>
            <p:cNvSpPr>
              <a:spLocks noChangeArrowheads="1"/>
            </p:cNvSpPr>
            <p:nvPr/>
          </p:nvSpPr>
          <p:spPr bwMode="auto">
            <a:xfrm>
              <a:off x="2590800" y="4419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3" name="Rectangle 100"/>
            <p:cNvSpPr>
              <a:spLocks noChangeArrowheads="1"/>
            </p:cNvSpPr>
            <p:nvPr/>
          </p:nvSpPr>
          <p:spPr bwMode="auto">
            <a:xfrm>
              <a:off x="2590800" y="4191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4" name="Rectangle 101"/>
            <p:cNvSpPr>
              <a:spLocks noChangeArrowheads="1"/>
            </p:cNvSpPr>
            <p:nvPr/>
          </p:nvSpPr>
          <p:spPr bwMode="auto">
            <a:xfrm>
              <a:off x="1676400" y="4419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5" name="Rectangle 102"/>
            <p:cNvSpPr>
              <a:spLocks noChangeArrowheads="1"/>
            </p:cNvSpPr>
            <p:nvPr/>
          </p:nvSpPr>
          <p:spPr bwMode="auto">
            <a:xfrm>
              <a:off x="1676400" y="4191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6" name="Rectangle 103"/>
            <p:cNvSpPr>
              <a:spLocks noChangeArrowheads="1"/>
            </p:cNvSpPr>
            <p:nvPr/>
          </p:nvSpPr>
          <p:spPr bwMode="auto">
            <a:xfrm>
              <a:off x="1905000" y="3962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7" name="Rectangle 104"/>
            <p:cNvSpPr>
              <a:spLocks noChangeArrowheads="1"/>
            </p:cNvSpPr>
            <p:nvPr/>
          </p:nvSpPr>
          <p:spPr bwMode="auto">
            <a:xfrm>
              <a:off x="2133600" y="3962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8" name="Rectangle 105"/>
            <p:cNvSpPr>
              <a:spLocks noChangeArrowheads="1"/>
            </p:cNvSpPr>
            <p:nvPr/>
          </p:nvSpPr>
          <p:spPr bwMode="auto">
            <a:xfrm>
              <a:off x="2362200" y="3962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79" name="Rectangle 106"/>
            <p:cNvSpPr>
              <a:spLocks noChangeArrowheads="1"/>
            </p:cNvSpPr>
            <p:nvPr/>
          </p:nvSpPr>
          <p:spPr bwMode="auto">
            <a:xfrm>
              <a:off x="1905000" y="3733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0" name="Rectangle 107"/>
            <p:cNvSpPr>
              <a:spLocks noChangeArrowheads="1"/>
            </p:cNvSpPr>
            <p:nvPr/>
          </p:nvSpPr>
          <p:spPr bwMode="auto">
            <a:xfrm>
              <a:off x="2133600" y="3733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1" name="Rectangle 108"/>
            <p:cNvSpPr>
              <a:spLocks noChangeArrowheads="1"/>
            </p:cNvSpPr>
            <p:nvPr/>
          </p:nvSpPr>
          <p:spPr bwMode="auto">
            <a:xfrm>
              <a:off x="2362200" y="3733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2" name="Rectangle 109"/>
            <p:cNvSpPr>
              <a:spLocks noChangeArrowheads="1"/>
            </p:cNvSpPr>
            <p:nvPr/>
          </p:nvSpPr>
          <p:spPr bwMode="auto">
            <a:xfrm>
              <a:off x="1905000" y="3505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3" name="Rectangle 110"/>
            <p:cNvSpPr>
              <a:spLocks noChangeArrowheads="1"/>
            </p:cNvSpPr>
            <p:nvPr/>
          </p:nvSpPr>
          <p:spPr bwMode="auto">
            <a:xfrm>
              <a:off x="2133600" y="3505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4" name="Rectangle 111"/>
            <p:cNvSpPr>
              <a:spLocks noChangeArrowheads="1"/>
            </p:cNvSpPr>
            <p:nvPr/>
          </p:nvSpPr>
          <p:spPr bwMode="auto">
            <a:xfrm>
              <a:off x="2362200" y="3505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5" name="Rectangle 112"/>
            <p:cNvSpPr>
              <a:spLocks noChangeArrowheads="1"/>
            </p:cNvSpPr>
            <p:nvPr/>
          </p:nvSpPr>
          <p:spPr bwMode="auto">
            <a:xfrm>
              <a:off x="1905000" y="3276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6" name="Rectangle 113"/>
            <p:cNvSpPr>
              <a:spLocks noChangeArrowheads="1"/>
            </p:cNvSpPr>
            <p:nvPr/>
          </p:nvSpPr>
          <p:spPr bwMode="auto">
            <a:xfrm>
              <a:off x="2133600" y="3276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7" name="Rectangle 114"/>
            <p:cNvSpPr>
              <a:spLocks noChangeArrowheads="1"/>
            </p:cNvSpPr>
            <p:nvPr/>
          </p:nvSpPr>
          <p:spPr bwMode="auto">
            <a:xfrm>
              <a:off x="2362200" y="3276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8" name="Rectangle 115"/>
            <p:cNvSpPr>
              <a:spLocks noChangeArrowheads="1"/>
            </p:cNvSpPr>
            <p:nvPr/>
          </p:nvSpPr>
          <p:spPr bwMode="auto">
            <a:xfrm>
              <a:off x="2590800" y="3505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89" name="Rectangle 116"/>
            <p:cNvSpPr>
              <a:spLocks noChangeArrowheads="1"/>
            </p:cNvSpPr>
            <p:nvPr/>
          </p:nvSpPr>
          <p:spPr bwMode="auto">
            <a:xfrm>
              <a:off x="2590800" y="3276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0" name="Rectangle 117"/>
            <p:cNvSpPr>
              <a:spLocks noChangeArrowheads="1"/>
            </p:cNvSpPr>
            <p:nvPr/>
          </p:nvSpPr>
          <p:spPr bwMode="auto">
            <a:xfrm>
              <a:off x="1676400" y="3505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1" name="Rectangle 118"/>
            <p:cNvSpPr>
              <a:spLocks noChangeArrowheads="1"/>
            </p:cNvSpPr>
            <p:nvPr/>
          </p:nvSpPr>
          <p:spPr bwMode="auto">
            <a:xfrm>
              <a:off x="1676400" y="3276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2" name="Rectangle 119"/>
            <p:cNvSpPr>
              <a:spLocks noChangeArrowheads="1"/>
            </p:cNvSpPr>
            <p:nvPr/>
          </p:nvSpPr>
          <p:spPr bwMode="auto">
            <a:xfrm>
              <a:off x="1905000" y="3048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3" name="Rectangle 120"/>
            <p:cNvSpPr>
              <a:spLocks noChangeArrowheads="1"/>
            </p:cNvSpPr>
            <p:nvPr/>
          </p:nvSpPr>
          <p:spPr bwMode="auto">
            <a:xfrm>
              <a:off x="2133600" y="3048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4" name="Rectangle 121"/>
            <p:cNvSpPr>
              <a:spLocks noChangeArrowheads="1"/>
            </p:cNvSpPr>
            <p:nvPr/>
          </p:nvSpPr>
          <p:spPr bwMode="auto">
            <a:xfrm>
              <a:off x="2362200" y="3048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5" name="Rectangle 122"/>
            <p:cNvSpPr>
              <a:spLocks noChangeArrowheads="1"/>
            </p:cNvSpPr>
            <p:nvPr/>
          </p:nvSpPr>
          <p:spPr bwMode="auto">
            <a:xfrm>
              <a:off x="1905000" y="2819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6" name="Rectangle 123"/>
            <p:cNvSpPr>
              <a:spLocks noChangeArrowheads="1"/>
            </p:cNvSpPr>
            <p:nvPr/>
          </p:nvSpPr>
          <p:spPr bwMode="auto">
            <a:xfrm>
              <a:off x="2133600" y="2819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7" name="Rectangle 124"/>
            <p:cNvSpPr>
              <a:spLocks noChangeArrowheads="1"/>
            </p:cNvSpPr>
            <p:nvPr/>
          </p:nvSpPr>
          <p:spPr bwMode="auto">
            <a:xfrm>
              <a:off x="2362200" y="2819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8" name="Rectangle 125"/>
            <p:cNvSpPr>
              <a:spLocks noChangeArrowheads="1"/>
            </p:cNvSpPr>
            <p:nvPr/>
          </p:nvSpPr>
          <p:spPr bwMode="auto">
            <a:xfrm>
              <a:off x="1905000" y="2590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99" name="Rectangle 126"/>
            <p:cNvSpPr>
              <a:spLocks noChangeArrowheads="1"/>
            </p:cNvSpPr>
            <p:nvPr/>
          </p:nvSpPr>
          <p:spPr bwMode="auto">
            <a:xfrm>
              <a:off x="2133600" y="2590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0" name="Rectangle 127"/>
            <p:cNvSpPr>
              <a:spLocks noChangeArrowheads="1"/>
            </p:cNvSpPr>
            <p:nvPr/>
          </p:nvSpPr>
          <p:spPr bwMode="auto">
            <a:xfrm>
              <a:off x="2362200" y="2590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1" name="Rectangle 128"/>
            <p:cNvSpPr>
              <a:spLocks noChangeArrowheads="1"/>
            </p:cNvSpPr>
            <p:nvPr/>
          </p:nvSpPr>
          <p:spPr bwMode="auto">
            <a:xfrm>
              <a:off x="1905000" y="2362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2" name="Rectangle 129"/>
            <p:cNvSpPr>
              <a:spLocks noChangeArrowheads="1"/>
            </p:cNvSpPr>
            <p:nvPr/>
          </p:nvSpPr>
          <p:spPr bwMode="auto">
            <a:xfrm>
              <a:off x="2133600" y="2362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3" name="Rectangle 130"/>
            <p:cNvSpPr>
              <a:spLocks noChangeArrowheads="1"/>
            </p:cNvSpPr>
            <p:nvPr/>
          </p:nvSpPr>
          <p:spPr bwMode="auto">
            <a:xfrm>
              <a:off x="2362200" y="2362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4" name="Rectangle 131"/>
            <p:cNvSpPr>
              <a:spLocks noChangeArrowheads="1"/>
            </p:cNvSpPr>
            <p:nvPr/>
          </p:nvSpPr>
          <p:spPr bwMode="auto">
            <a:xfrm>
              <a:off x="2590800" y="2590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5" name="Rectangle 132"/>
            <p:cNvSpPr>
              <a:spLocks noChangeArrowheads="1"/>
            </p:cNvSpPr>
            <p:nvPr/>
          </p:nvSpPr>
          <p:spPr bwMode="auto">
            <a:xfrm>
              <a:off x="2590800" y="2362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6" name="Rectangle 133"/>
            <p:cNvSpPr>
              <a:spLocks noChangeArrowheads="1"/>
            </p:cNvSpPr>
            <p:nvPr/>
          </p:nvSpPr>
          <p:spPr bwMode="auto">
            <a:xfrm>
              <a:off x="1676400" y="25908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7" name="Rectangle 134"/>
            <p:cNvSpPr>
              <a:spLocks noChangeArrowheads="1"/>
            </p:cNvSpPr>
            <p:nvPr/>
          </p:nvSpPr>
          <p:spPr bwMode="auto">
            <a:xfrm>
              <a:off x="1676400" y="2362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8" name="Rectangle 135"/>
            <p:cNvSpPr>
              <a:spLocks noChangeArrowheads="1"/>
            </p:cNvSpPr>
            <p:nvPr/>
          </p:nvSpPr>
          <p:spPr bwMode="auto">
            <a:xfrm>
              <a:off x="2133600" y="2133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09" name="Rectangle 136"/>
            <p:cNvSpPr>
              <a:spLocks noChangeArrowheads="1"/>
            </p:cNvSpPr>
            <p:nvPr/>
          </p:nvSpPr>
          <p:spPr bwMode="auto">
            <a:xfrm>
              <a:off x="2362200" y="2133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10" name="Rectangle 137"/>
            <p:cNvSpPr>
              <a:spLocks noChangeArrowheads="1"/>
            </p:cNvSpPr>
            <p:nvPr/>
          </p:nvSpPr>
          <p:spPr bwMode="auto">
            <a:xfrm>
              <a:off x="2590800" y="2133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11" name="Rectangle 138"/>
            <p:cNvSpPr>
              <a:spLocks noChangeArrowheads="1"/>
            </p:cNvSpPr>
            <p:nvPr/>
          </p:nvSpPr>
          <p:spPr bwMode="auto">
            <a:xfrm>
              <a:off x="1905000" y="2133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12" name="Rectangle 139"/>
            <p:cNvSpPr>
              <a:spLocks noChangeArrowheads="1"/>
            </p:cNvSpPr>
            <p:nvPr/>
          </p:nvSpPr>
          <p:spPr bwMode="auto">
            <a:xfrm>
              <a:off x="2133600" y="601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13" name="Rectangle 140"/>
            <p:cNvSpPr>
              <a:spLocks noChangeArrowheads="1"/>
            </p:cNvSpPr>
            <p:nvPr/>
          </p:nvSpPr>
          <p:spPr bwMode="auto">
            <a:xfrm>
              <a:off x="2362200" y="601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14" name="Rectangle 141"/>
            <p:cNvSpPr>
              <a:spLocks noChangeArrowheads="1"/>
            </p:cNvSpPr>
            <p:nvPr/>
          </p:nvSpPr>
          <p:spPr bwMode="auto">
            <a:xfrm>
              <a:off x="2590800" y="601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15" name="Rectangle 142"/>
            <p:cNvSpPr>
              <a:spLocks noChangeArrowheads="1"/>
            </p:cNvSpPr>
            <p:nvPr/>
          </p:nvSpPr>
          <p:spPr bwMode="auto">
            <a:xfrm>
              <a:off x="1905000" y="601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73"/>
          <p:cNvGrpSpPr>
            <a:grpSpLocks/>
          </p:cNvGrpSpPr>
          <p:nvPr/>
        </p:nvGrpSpPr>
        <p:grpSpPr bwMode="auto">
          <a:xfrm>
            <a:off x="6858000" y="2209800"/>
            <a:ext cx="1143000" cy="4114800"/>
            <a:chOff x="6858000" y="2209800"/>
            <a:chExt cx="1143000" cy="4114800"/>
          </a:xfrm>
        </p:grpSpPr>
        <p:sp>
          <p:nvSpPr>
            <p:cNvPr id="59472" name="Rectangle 143"/>
            <p:cNvSpPr>
              <a:spLocks noChangeArrowheads="1"/>
            </p:cNvSpPr>
            <p:nvPr/>
          </p:nvSpPr>
          <p:spPr bwMode="auto">
            <a:xfrm>
              <a:off x="7086600" y="54102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3" name="Rectangle 144"/>
            <p:cNvSpPr>
              <a:spLocks noChangeArrowheads="1"/>
            </p:cNvSpPr>
            <p:nvPr/>
          </p:nvSpPr>
          <p:spPr bwMode="auto">
            <a:xfrm>
              <a:off x="7315200" y="54102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4" name="Rectangle 145"/>
            <p:cNvSpPr>
              <a:spLocks noChangeArrowheads="1"/>
            </p:cNvSpPr>
            <p:nvPr/>
          </p:nvSpPr>
          <p:spPr bwMode="auto">
            <a:xfrm>
              <a:off x="7543800" y="54102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5" name="Rectangle 146"/>
            <p:cNvSpPr>
              <a:spLocks noChangeArrowheads="1"/>
            </p:cNvSpPr>
            <p:nvPr/>
          </p:nvSpPr>
          <p:spPr bwMode="auto">
            <a:xfrm>
              <a:off x="7086600" y="51816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6" name="Rectangle 147"/>
            <p:cNvSpPr>
              <a:spLocks noChangeArrowheads="1"/>
            </p:cNvSpPr>
            <p:nvPr/>
          </p:nvSpPr>
          <p:spPr bwMode="auto">
            <a:xfrm>
              <a:off x="7315200" y="51816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7" name="Rectangle 148"/>
            <p:cNvSpPr>
              <a:spLocks noChangeArrowheads="1"/>
            </p:cNvSpPr>
            <p:nvPr/>
          </p:nvSpPr>
          <p:spPr bwMode="auto">
            <a:xfrm>
              <a:off x="7543800" y="51816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8" name="Rectangle 149"/>
            <p:cNvSpPr>
              <a:spLocks noChangeArrowheads="1"/>
            </p:cNvSpPr>
            <p:nvPr/>
          </p:nvSpPr>
          <p:spPr bwMode="auto">
            <a:xfrm>
              <a:off x="7086600" y="58674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9" name="Rectangle 150"/>
            <p:cNvSpPr>
              <a:spLocks noChangeArrowheads="1"/>
            </p:cNvSpPr>
            <p:nvPr/>
          </p:nvSpPr>
          <p:spPr bwMode="auto">
            <a:xfrm>
              <a:off x="7315200" y="58674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0" name="Rectangle 151"/>
            <p:cNvSpPr>
              <a:spLocks noChangeArrowheads="1"/>
            </p:cNvSpPr>
            <p:nvPr/>
          </p:nvSpPr>
          <p:spPr bwMode="auto">
            <a:xfrm>
              <a:off x="7543800" y="58674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1" name="Rectangle 152"/>
            <p:cNvSpPr>
              <a:spLocks noChangeArrowheads="1"/>
            </p:cNvSpPr>
            <p:nvPr/>
          </p:nvSpPr>
          <p:spPr bwMode="auto">
            <a:xfrm>
              <a:off x="7086600" y="5638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2" name="Rectangle 153"/>
            <p:cNvSpPr>
              <a:spLocks noChangeArrowheads="1"/>
            </p:cNvSpPr>
            <p:nvPr/>
          </p:nvSpPr>
          <p:spPr bwMode="auto">
            <a:xfrm>
              <a:off x="7315200" y="5638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3" name="Rectangle 154"/>
            <p:cNvSpPr>
              <a:spLocks noChangeArrowheads="1"/>
            </p:cNvSpPr>
            <p:nvPr/>
          </p:nvSpPr>
          <p:spPr bwMode="auto">
            <a:xfrm>
              <a:off x="7543800" y="5638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4" name="Rectangle 155"/>
            <p:cNvSpPr>
              <a:spLocks noChangeArrowheads="1"/>
            </p:cNvSpPr>
            <p:nvPr/>
          </p:nvSpPr>
          <p:spPr bwMode="auto">
            <a:xfrm>
              <a:off x="7772400" y="58674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5" name="Rectangle 156"/>
            <p:cNvSpPr>
              <a:spLocks noChangeArrowheads="1"/>
            </p:cNvSpPr>
            <p:nvPr/>
          </p:nvSpPr>
          <p:spPr bwMode="auto">
            <a:xfrm>
              <a:off x="7772400" y="5638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6" name="Rectangle 157"/>
            <p:cNvSpPr>
              <a:spLocks noChangeArrowheads="1"/>
            </p:cNvSpPr>
            <p:nvPr/>
          </p:nvSpPr>
          <p:spPr bwMode="auto">
            <a:xfrm>
              <a:off x="6858000" y="58674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7" name="Rectangle 158"/>
            <p:cNvSpPr>
              <a:spLocks noChangeArrowheads="1"/>
            </p:cNvSpPr>
            <p:nvPr/>
          </p:nvSpPr>
          <p:spPr bwMode="auto">
            <a:xfrm>
              <a:off x="6858000" y="5638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Rectangle 159"/>
            <p:cNvSpPr/>
            <p:nvPr/>
          </p:nvSpPr>
          <p:spPr bwMode="auto">
            <a:xfrm>
              <a:off x="7086600" y="4495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Rectangle 160"/>
            <p:cNvSpPr/>
            <p:nvPr/>
          </p:nvSpPr>
          <p:spPr bwMode="auto">
            <a:xfrm>
              <a:off x="7315200" y="4495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7543800" y="4495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7086600" y="4267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315200" y="4267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543800" y="4267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Rectangle 165"/>
            <p:cNvSpPr/>
            <p:nvPr/>
          </p:nvSpPr>
          <p:spPr bwMode="auto">
            <a:xfrm>
              <a:off x="7086600" y="4953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Rectangle 166"/>
            <p:cNvSpPr/>
            <p:nvPr/>
          </p:nvSpPr>
          <p:spPr bwMode="auto">
            <a:xfrm>
              <a:off x="7315200" y="4953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7543800" y="4953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7086600" y="4724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315200" y="4724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543800" y="4724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Rectangle 171"/>
            <p:cNvSpPr/>
            <p:nvPr/>
          </p:nvSpPr>
          <p:spPr bwMode="auto">
            <a:xfrm>
              <a:off x="7772400" y="4495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Rectangle 172"/>
            <p:cNvSpPr/>
            <p:nvPr/>
          </p:nvSpPr>
          <p:spPr bwMode="auto">
            <a:xfrm>
              <a:off x="7772400" y="4267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6858000" y="4953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858000" y="4724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3581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315200" y="3581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7543800" y="3581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Rectangle 178"/>
            <p:cNvSpPr/>
            <p:nvPr/>
          </p:nvSpPr>
          <p:spPr bwMode="auto">
            <a:xfrm>
              <a:off x="7086600" y="3352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Rectangle 179"/>
            <p:cNvSpPr/>
            <p:nvPr/>
          </p:nvSpPr>
          <p:spPr bwMode="auto">
            <a:xfrm>
              <a:off x="7315200" y="3352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7543800" y="3352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4038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315200" y="4038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Rectangle 183"/>
            <p:cNvSpPr/>
            <p:nvPr/>
          </p:nvSpPr>
          <p:spPr bwMode="auto">
            <a:xfrm>
              <a:off x="7543800" y="4038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Rectangle 184"/>
            <p:cNvSpPr/>
            <p:nvPr/>
          </p:nvSpPr>
          <p:spPr bwMode="auto">
            <a:xfrm>
              <a:off x="7086600" y="3810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Rectangle 185"/>
            <p:cNvSpPr/>
            <p:nvPr/>
          </p:nvSpPr>
          <p:spPr bwMode="auto">
            <a:xfrm>
              <a:off x="7315200" y="3810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7543800" y="3810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772400" y="3581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772400" y="3352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Rectangle 189"/>
            <p:cNvSpPr/>
            <p:nvPr/>
          </p:nvSpPr>
          <p:spPr bwMode="auto">
            <a:xfrm>
              <a:off x="6858000" y="4038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Rectangle 190"/>
            <p:cNvSpPr/>
            <p:nvPr/>
          </p:nvSpPr>
          <p:spPr bwMode="auto">
            <a:xfrm>
              <a:off x="6858000" y="3810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Rectangle 191"/>
            <p:cNvSpPr/>
            <p:nvPr/>
          </p:nvSpPr>
          <p:spPr bwMode="auto">
            <a:xfrm>
              <a:off x="7086600" y="2667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7315200" y="2667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543800" y="2667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086600" y="2438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7315200" y="2438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Rectangle 196"/>
            <p:cNvSpPr/>
            <p:nvPr/>
          </p:nvSpPr>
          <p:spPr bwMode="auto">
            <a:xfrm>
              <a:off x="7543800" y="2438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Rectangle 197"/>
            <p:cNvSpPr/>
            <p:nvPr/>
          </p:nvSpPr>
          <p:spPr bwMode="auto">
            <a:xfrm>
              <a:off x="7086600" y="3124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7315200" y="3124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543800" y="3124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086600" y="2895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Rectangle 201"/>
            <p:cNvSpPr/>
            <p:nvPr/>
          </p:nvSpPr>
          <p:spPr bwMode="auto">
            <a:xfrm>
              <a:off x="7315200" y="2895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7543800" y="2895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Rectangle 203"/>
            <p:cNvSpPr/>
            <p:nvPr/>
          </p:nvSpPr>
          <p:spPr bwMode="auto">
            <a:xfrm>
              <a:off x="7772400" y="2667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Rectangle 204"/>
            <p:cNvSpPr/>
            <p:nvPr/>
          </p:nvSpPr>
          <p:spPr bwMode="auto">
            <a:xfrm>
              <a:off x="7772400" y="2438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6858000" y="3124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Rectangle 206"/>
            <p:cNvSpPr/>
            <p:nvPr/>
          </p:nvSpPr>
          <p:spPr bwMode="auto">
            <a:xfrm>
              <a:off x="6858000" y="2895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536" name="Rectangle 207"/>
            <p:cNvSpPr>
              <a:spLocks noChangeArrowheads="1"/>
            </p:cNvSpPr>
            <p:nvPr/>
          </p:nvSpPr>
          <p:spPr bwMode="auto">
            <a:xfrm>
              <a:off x="7315200" y="220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37" name="Rectangle 208"/>
            <p:cNvSpPr>
              <a:spLocks noChangeArrowheads="1"/>
            </p:cNvSpPr>
            <p:nvPr/>
          </p:nvSpPr>
          <p:spPr bwMode="auto">
            <a:xfrm>
              <a:off x="7543800" y="220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38" name="Rectangle 209"/>
            <p:cNvSpPr>
              <a:spLocks noChangeArrowheads="1"/>
            </p:cNvSpPr>
            <p:nvPr/>
          </p:nvSpPr>
          <p:spPr bwMode="auto">
            <a:xfrm>
              <a:off x="7772400" y="220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39" name="Rectangle 210"/>
            <p:cNvSpPr>
              <a:spLocks noChangeArrowheads="1"/>
            </p:cNvSpPr>
            <p:nvPr/>
          </p:nvSpPr>
          <p:spPr bwMode="auto">
            <a:xfrm>
              <a:off x="7086600" y="220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0" name="Rectangle 211"/>
            <p:cNvSpPr>
              <a:spLocks noChangeArrowheads="1"/>
            </p:cNvSpPr>
            <p:nvPr/>
          </p:nvSpPr>
          <p:spPr bwMode="auto">
            <a:xfrm>
              <a:off x="7315200" y="60960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1" name="Rectangle 212"/>
            <p:cNvSpPr>
              <a:spLocks noChangeArrowheads="1"/>
            </p:cNvSpPr>
            <p:nvPr/>
          </p:nvSpPr>
          <p:spPr bwMode="auto">
            <a:xfrm>
              <a:off x="7543800" y="60960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2" name="Rectangle 213"/>
            <p:cNvSpPr>
              <a:spLocks noChangeArrowheads="1"/>
            </p:cNvSpPr>
            <p:nvPr/>
          </p:nvSpPr>
          <p:spPr bwMode="auto">
            <a:xfrm>
              <a:off x="7772400" y="60960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43" name="Rectangle 214"/>
            <p:cNvSpPr>
              <a:spLocks noChangeArrowheads="1"/>
            </p:cNvSpPr>
            <p:nvPr/>
          </p:nvSpPr>
          <p:spPr bwMode="auto">
            <a:xfrm>
              <a:off x="7086600" y="60960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72"/>
          <p:cNvGrpSpPr>
            <a:grpSpLocks/>
          </p:cNvGrpSpPr>
          <p:nvPr/>
        </p:nvGrpSpPr>
        <p:grpSpPr bwMode="auto">
          <a:xfrm>
            <a:off x="4343400" y="2133600"/>
            <a:ext cx="1143000" cy="4114800"/>
            <a:chOff x="4343400" y="2133600"/>
            <a:chExt cx="1143000" cy="4114800"/>
          </a:xfrm>
        </p:grpSpPr>
        <p:sp>
          <p:nvSpPr>
            <p:cNvPr id="59400" name="Rectangle 3"/>
            <p:cNvSpPr>
              <a:spLocks noChangeArrowheads="1"/>
            </p:cNvSpPr>
            <p:nvPr/>
          </p:nvSpPr>
          <p:spPr bwMode="auto">
            <a:xfrm>
              <a:off x="4572000" y="5791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" name="Rectangle 4"/>
            <p:cNvSpPr>
              <a:spLocks noChangeArrowheads="1"/>
            </p:cNvSpPr>
            <p:nvPr/>
          </p:nvSpPr>
          <p:spPr bwMode="auto">
            <a:xfrm>
              <a:off x="4800600" y="5791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" name="Rectangle 5"/>
            <p:cNvSpPr>
              <a:spLocks noChangeArrowheads="1"/>
            </p:cNvSpPr>
            <p:nvPr/>
          </p:nvSpPr>
          <p:spPr bwMode="auto">
            <a:xfrm>
              <a:off x="5029200" y="57912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" name="Rectangle 6"/>
            <p:cNvSpPr>
              <a:spLocks noChangeArrowheads="1"/>
            </p:cNvSpPr>
            <p:nvPr/>
          </p:nvSpPr>
          <p:spPr bwMode="auto">
            <a:xfrm>
              <a:off x="4572000" y="5562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" name="Rectangle 7"/>
            <p:cNvSpPr>
              <a:spLocks noChangeArrowheads="1"/>
            </p:cNvSpPr>
            <p:nvPr/>
          </p:nvSpPr>
          <p:spPr bwMode="auto">
            <a:xfrm>
              <a:off x="4800600" y="5562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" name="Rectangle 8"/>
            <p:cNvSpPr>
              <a:spLocks noChangeArrowheads="1"/>
            </p:cNvSpPr>
            <p:nvPr/>
          </p:nvSpPr>
          <p:spPr bwMode="auto">
            <a:xfrm>
              <a:off x="5029200" y="55626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6" name="Rectangle 9"/>
            <p:cNvSpPr>
              <a:spLocks noChangeArrowheads="1"/>
            </p:cNvSpPr>
            <p:nvPr/>
          </p:nvSpPr>
          <p:spPr bwMode="auto">
            <a:xfrm>
              <a:off x="45720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7" name="Rectangle 10"/>
            <p:cNvSpPr>
              <a:spLocks noChangeArrowheads="1"/>
            </p:cNvSpPr>
            <p:nvPr/>
          </p:nvSpPr>
          <p:spPr bwMode="auto">
            <a:xfrm>
              <a:off x="48006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8" name="Rectangle 11"/>
            <p:cNvSpPr>
              <a:spLocks noChangeArrowheads="1"/>
            </p:cNvSpPr>
            <p:nvPr/>
          </p:nvSpPr>
          <p:spPr bwMode="auto">
            <a:xfrm>
              <a:off x="50292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9" name="Rectangle 12"/>
            <p:cNvSpPr>
              <a:spLocks noChangeArrowheads="1"/>
            </p:cNvSpPr>
            <p:nvPr/>
          </p:nvSpPr>
          <p:spPr bwMode="auto">
            <a:xfrm>
              <a:off x="45720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0" name="Rectangle 13"/>
            <p:cNvSpPr>
              <a:spLocks noChangeArrowheads="1"/>
            </p:cNvSpPr>
            <p:nvPr/>
          </p:nvSpPr>
          <p:spPr bwMode="auto">
            <a:xfrm>
              <a:off x="48006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1" name="Rectangle 14"/>
            <p:cNvSpPr>
              <a:spLocks noChangeArrowheads="1"/>
            </p:cNvSpPr>
            <p:nvPr/>
          </p:nvSpPr>
          <p:spPr bwMode="auto">
            <a:xfrm>
              <a:off x="50292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2" name="Rectangle 15"/>
            <p:cNvSpPr>
              <a:spLocks noChangeArrowheads="1"/>
            </p:cNvSpPr>
            <p:nvPr/>
          </p:nvSpPr>
          <p:spPr bwMode="auto">
            <a:xfrm>
              <a:off x="52578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Rectangle 16"/>
            <p:cNvSpPr>
              <a:spLocks noChangeArrowheads="1"/>
            </p:cNvSpPr>
            <p:nvPr/>
          </p:nvSpPr>
          <p:spPr bwMode="auto">
            <a:xfrm>
              <a:off x="52578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4" name="Rectangle 17"/>
            <p:cNvSpPr>
              <a:spLocks noChangeArrowheads="1"/>
            </p:cNvSpPr>
            <p:nvPr/>
          </p:nvSpPr>
          <p:spPr bwMode="auto">
            <a:xfrm>
              <a:off x="4343400" y="53340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Rectangle 18"/>
            <p:cNvSpPr>
              <a:spLocks noChangeArrowheads="1"/>
            </p:cNvSpPr>
            <p:nvPr/>
          </p:nvSpPr>
          <p:spPr bwMode="auto">
            <a:xfrm>
              <a:off x="4343400" y="5105400"/>
              <a:ext cx="228600" cy="22860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Rectangle 215"/>
            <p:cNvSpPr>
              <a:spLocks noChangeArrowheads="1"/>
            </p:cNvSpPr>
            <p:nvPr/>
          </p:nvSpPr>
          <p:spPr bwMode="auto">
            <a:xfrm>
              <a:off x="4572000" y="44196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Rectangle 216"/>
            <p:cNvSpPr>
              <a:spLocks noChangeArrowheads="1"/>
            </p:cNvSpPr>
            <p:nvPr/>
          </p:nvSpPr>
          <p:spPr bwMode="auto">
            <a:xfrm>
              <a:off x="4800600" y="44196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Rectangle 217"/>
            <p:cNvSpPr>
              <a:spLocks noChangeArrowheads="1"/>
            </p:cNvSpPr>
            <p:nvPr/>
          </p:nvSpPr>
          <p:spPr bwMode="auto">
            <a:xfrm>
              <a:off x="5029200" y="44196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9" name="Rectangle 218"/>
            <p:cNvSpPr>
              <a:spLocks noChangeArrowheads="1"/>
            </p:cNvSpPr>
            <p:nvPr/>
          </p:nvSpPr>
          <p:spPr bwMode="auto">
            <a:xfrm>
              <a:off x="4572000" y="41910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Rectangle 219"/>
            <p:cNvSpPr>
              <a:spLocks noChangeArrowheads="1"/>
            </p:cNvSpPr>
            <p:nvPr/>
          </p:nvSpPr>
          <p:spPr bwMode="auto">
            <a:xfrm>
              <a:off x="4800600" y="41910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Rectangle 220"/>
            <p:cNvSpPr>
              <a:spLocks noChangeArrowheads="1"/>
            </p:cNvSpPr>
            <p:nvPr/>
          </p:nvSpPr>
          <p:spPr bwMode="auto">
            <a:xfrm>
              <a:off x="5029200" y="41910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Rectangle 221"/>
            <p:cNvSpPr>
              <a:spLocks noChangeArrowheads="1"/>
            </p:cNvSpPr>
            <p:nvPr/>
          </p:nvSpPr>
          <p:spPr bwMode="auto">
            <a:xfrm>
              <a:off x="4572000" y="4876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3" name="Rectangle 222"/>
            <p:cNvSpPr>
              <a:spLocks noChangeArrowheads="1"/>
            </p:cNvSpPr>
            <p:nvPr/>
          </p:nvSpPr>
          <p:spPr bwMode="auto">
            <a:xfrm>
              <a:off x="4800600" y="4876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4" name="Rectangle 223"/>
            <p:cNvSpPr>
              <a:spLocks noChangeArrowheads="1"/>
            </p:cNvSpPr>
            <p:nvPr/>
          </p:nvSpPr>
          <p:spPr bwMode="auto">
            <a:xfrm>
              <a:off x="5029200" y="4876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5" name="Rectangle 224"/>
            <p:cNvSpPr>
              <a:spLocks noChangeArrowheads="1"/>
            </p:cNvSpPr>
            <p:nvPr/>
          </p:nvSpPr>
          <p:spPr bwMode="auto">
            <a:xfrm>
              <a:off x="4572000" y="46482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6" name="Rectangle 225"/>
            <p:cNvSpPr>
              <a:spLocks noChangeArrowheads="1"/>
            </p:cNvSpPr>
            <p:nvPr/>
          </p:nvSpPr>
          <p:spPr bwMode="auto">
            <a:xfrm>
              <a:off x="4800600" y="46482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7" name="Rectangle 226"/>
            <p:cNvSpPr>
              <a:spLocks noChangeArrowheads="1"/>
            </p:cNvSpPr>
            <p:nvPr/>
          </p:nvSpPr>
          <p:spPr bwMode="auto">
            <a:xfrm>
              <a:off x="5029200" y="46482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8" name="Rectangle 227"/>
            <p:cNvSpPr>
              <a:spLocks noChangeArrowheads="1"/>
            </p:cNvSpPr>
            <p:nvPr/>
          </p:nvSpPr>
          <p:spPr bwMode="auto">
            <a:xfrm>
              <a:off x="5257800" y="4876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9" name="Rectangle 228"/>
            <p:cNvSpPr>
              <a:spLocks noChangeArrowheads="1"/>
            </p:cNvSpPr>
            <p:nvPr/>
          </p:nvSpPr>
          <p:spPr bwMode="auto">
            <a:xfrm>
              <a:off x="5257800" y="46482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30" name="Rectangle 229"/>
            <p:cNvSpPr>
              <a:spLocks noChangeArrowheads="1"/>
            </p:cNvSpPr>
            <p:nvPr/>
          </p:nvSpPr>
          <p:spPr bwMode="auto">
            <a:xfrm>
              <a:off x="4343400" y="48768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31" name="Rectangle 230"/>
            <p:cNvSpPr>
              <a:spLocks noChangeArrowheads="1"/>
            </p:cNvSpPr>
            <p:nvPr/>
          </p:nvSpPr>
          <p:spPr bwMode="auto">
            <a:xfrm>
              <a:off x="4343400" y="464820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Rectangle 231"/>
            <p:cNvSpPr/>
            <p:nvPr/>
          </p:nvSpPr>
          <p:spPr bwMode="auto">
            <a:xfrm>
              <a:off x="4572000" y="3505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Rectangle 232"/>
            <p:cNvSpPr/>
            <p:nvPr/>
          </p:nvSpPr>
          <p:spPr bwMode="auto">
            <a:xfrm>
              <a:off x="4800600" y="3505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Rectangle 233"/>
            <p:cNvSpPr/>
            <p:nvPr/>
          </p:nvSpPr>
          <p:spPr bwMode="auto">
            <a:xfrm>
              <a:off x="5029200" y="3505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Rectangle 234"/>
            <p:cNvSpPr/>
            <p:nvPr/>
          </p:nvSpPr>
          <p:spPr bwMode="auto">
            <a:xfrm>
              <a:off x="4572000" y="3276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Rectangle 235"/>
            <p:cNvSpPr/>
            <p:nvPr/>
          </p:nvSpPr>
          <p:spPr bwMode="auto">
            <a:xfrm>
              <a:off x="4800600" y="3276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Rectangle 236"/>
            <p:cNvSpPr/>
            <p:nvPr/>
          </p:nvSpPr>
          <p:spPr bwMode="auto">
            <a:xfrm>
              <a:off x="5029200" y="3276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Rectangle 237"/>
            <p:cNvSpPr/>
            <p:nvPr/>
          </p:nvSpPr>
          <p:spPr bwMode="auto">
            <a:xfrm>
              <a:off x="4572000" y="3962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Rectangle 238"/>
            <p:cNvSpPr/>
            <p:nvPr/>
          </p:nvSpPr>
          <p:spPr bwMode="auto">
            <a:xfrm>
              <a:off x="4800600" y="3962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Rectangle 239"/>
            <p:cNvSpPr/>
            <p:nvPr/>
          </p:nvSpPr>
          <p:spPr bwMode="auto">
            <a:xfrm>
              <a:off x="5029200" y="3962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Rectangle 240"/>
            <p:cNvSpPr/>
            <p:nvPr/>
          </p:nvSpPr>
          <p:spPr bwMode="auto">
            <a:xfrm>
              <a:off x="4572000" y="3733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2" name="Rectangle 241"/>
            <p:cNvSpPr/>
            <p:nvPr/>
          </p:nvSpPr>
          <p:spPr bwMode="auto">
            <a:xfrm>
              <a:off x="4800600" y="3733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3" name="Rectangle 242"/>
            <p:cNvSpPr/>
            <p:nvPr/>
          </p:nvSpPr>
          <p:spPr bwMode="auto">
            <a:xfrm>
              <a:off x="5029200" y="3733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4" name="Rectangle 243"/>
            <p:cNvSpPr/>
            <p:nvPr/>
          </p:nvSpPr>
          <p:spPr bwMode="auto">
            <a:xfrm>
              <a:off x="5257800" y="3505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5" name="Rectangle 244"/>
            <p:cNvSpPr/>
            <p:nvPr/>
          </p:nvSpPr>
          <p:spPr bwMode="auto">
            <a:xfrm>
              <a:off x="5257800" y="32766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6" name="Rectangle 245"/>
            <p:cNvSpPr/>
            <p:nvPr/>
          </p:nvSpPr>
          <p:spPr bwMode="auto">
            <a:xfrm>
              <a:off x="4343400" y="3962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7" name="Rectangle 246"/>
            <p:cNvSpPr/>
            <p:nvPr/>
          </p:nvSpPr>
          <p:spPr bwMode="auto">
            <a:xfrm>
              <a:off x="4343400" y="3733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8" name="Rectangle 247"/>
            <p:cNvSpPr/>
            <p:nvPr/>
          </p:nvSpPr>
          <p:spPr bwMode="auto">
            <a:xfrm>
              <a:off x="4572000" y="2590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9" name="Rectangle 248"/>
            <p:cNvSpPr/>
            <p:nvPr/>
          </p:nvSpPr>
          <p:spPr bwMode="auto">
            <a:xfrm>
              <a:off x="4800600" y="2590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" name="Rectangle 249"/>
            <p:cNvSpPr/>
            <p:nvPr/>
          </p:nvSpPr>
          <p:spPr bwMode="auto">
            <a:xfrm>
              <a:off x="5029200" y="2590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1" name="Rectangle 250"/>
            <p:cNvSpPr/>
            <p:nvPr/>
          </p:nvSpPr>
          <p:spPr bwMode="auto">
            <a:xfrm>
              <a:off x="4572000" y="2362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2" name="Rectangle 251"/>
            <p:cNvSpPr/>
            <p:nvPr/>
          </p:nvSpPr>
          <p:spPr bwMode="auto">
            <a:xfrm>
              <a:off x="4800600" y="2362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3" name="Rectangle 252"/>
            <p:cNvSpPr/>
            <p:nvPr/>
          </p:nvSpPr>
          <p:spPr bwMode="auto">
            <a:xfrm>
              <a:off x="5029200" y="2362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4" name="Rectangle 253"/>
            <p:cNvSpPr/>
            <p:nvPr/>
          </p:nvSpPr>
          <p:spPr bwMode="auto">
            <a:xfrm>
              <a:off x="4572000" y="3048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5" name="Rectangle 254"/>
            <p:cNvSpPr/>
            <p:nvPr/>
          </p:nvSpPr>
          <p:spPr bwMode="auto">
            <a:xfrm>
              <a:off x="4800600" y="3048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" name="Rectangle 255"/>
            <p:cNvSpPr/>
            <p:nvPr/>
          </p:nvSpPr>
          <p:spPr bwMode="auto">
            <a:xfrm>
              <a:off x="5029200" y="3048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7" name="Rectangle 256"/>
            <p:cNvSpPr/>
            <p:nvPr/>
          </p:nvSpPr>
          <p:spPr bwMode="auto">
            <a:xfrm>
              <a:off x="4572000" y="2819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8" name="Rectangle 257"/>
            <p:cNvSpPr/>
            <p:nvPr/>
          </p:nvSpPr>
          <p:spPr bwMode="auto">
            <a:xfrm>
              <a:off x="4800600" y="2819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9" name="Rectangle 258"/>
            <p:cNvSpPr/>
            <p:nvPr/>
          </p:nvSpPr>
          <p:spPr bwMode="auto">
            <a:xfrm>
              <a:off x="5029200" y="2819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" name="Rectangle 259"/>
            <p:cNvSpPr/>
            <p:nvPr/>
          </p:nvSpPr>
          <p:spPr bwMode="auto">
            <a:xfrm>
              <a:off x="5257800" y="25908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1" name="Rectangle 260"/>
            <p:cNvSpPr/>
            <p:nvPr/>
          </p:nvSpPr>
          <p:spPr bwMode="auto">
            <a:xfrm>
              <a:off x="5257800" y="23622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2" name="Rectangle 261"/>
            <p:cNvSpPr/>
            <p:nvPr/>
          </p:nvSpPr>
          <p:spPr bwMode="auto">
            <a:xfrm>
              <a:off x="4343400" y="30480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3" name="Rectangle 262"/>
            <p:cNvSpPr/>
            <p:nvPr/>
          </p:nvSpPr>
          <p:spPr bwMode="auto">
            <a:xfrm>
              <a:off x="4343400" y="2819400"/>
              <a:ext cx="228600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464" name="Rectangle 263"/>
            <p:cNvSpPr>
              <a:spLocks noChangeArrowheads="1"/>
            </p:cNvSpPr>
            <p:nvPr/>
          </p:nvSpPr>
          <p:spPr bwMode="auto">
            <a:xfrm>
              <a:off x="4800600" y="2133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5" name="Rectangle 264"/>
            <p:cNvSpPr>
              <a:spLocks noChangeArrowheads="1"/>
            </p:cNvSpPr>
            <p:nvPr/>
          </p:nvSpPr>
          <p:spPr bwMode="auto">
            <a:xfrm>
              <a:off x="5029200" y="2133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6" name="Rectangle 265"/>
            <p:cNvSpPr>
              <a:spLocks noChangeArrowheads="1"/>
            </p:cNvSpPr>
            <p:nvPr/>
          </p:nvSpPr>
          <p:spPr bwMode="auto">
            <a:xfrm>
              <a:off x="5257800" y="2133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7" name="Rectangle 266"/>
            <p:cNvSpPr>
              <a:spLocks noChangeArrowheads="1"/>
            </p:cNvSpPr>
            <p:nvPr/>
          </p:nvSpPr>
          <p:spPr bwMode="auto">
            <a:xfrm>
              <a:off x="4572000" y="2133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8" name="Rectangle 267"/>
            <p:cNvSpPr>
              <a:spLocks noChangeArrowheads="1"/>
            </p:cNvSpPr>
            <p:nvPr/>
          </p:nvSpPr>
          <p:spPr bwMode="auto">
            <a:xfrm>
              <a:off x="4800600" y="601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9" name="Rectangle 268"/>
            <p:cNvSpPr>
              <a:spLocks noChangeArrowheads="1"/>
            </p:cNvSpPr>
            <p:nvPr/>
          </p:nvSpPr>
          <p:spPr bwMode="auto">
            <a:xfrm>
              <a:off x="5029200" y="601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0" name="Rectangle 269"/>
            <p:cNvSpPr>
              <a:spLocks noChangeArrowheads="1"/>
            </p:cNvSpPr>
            <p:nvPr/>
          </p:nvSpPr>
          <p:spPr bwMode="auto">
            <a:xfrm>
              <a:off x="5257800" y="601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1" name="Rectangle 270"/>
            <p:cNvSpPr>
              <a:spLocks noChangeArrowheads="1"/>
            </p:cNvSpPr>
            <p:nvPr/>
          </p:nvSpPr>
          <p:spPr bwMode="auto">
            <a:xfrm>
              <a:off x="4572000" y="6019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5" name="Multiply 274"/>
          <p:cNvSpPr/>
          <p:nvPr/>
        </p:nvSpPr>
        <p:spPr bwMode="auto">
          <a:xfrm>
            <a:off x="2286000" y="4419600"/>
            <a:ext cx="1295400" cy="1219200"/>
          </a:xfrm>
          <a:prstGeom prst="mathMultiply">
            <a:avLst/>
          </a:prstGeom>
          <a:solidFill>
            <a:srgbClr val="FF0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C -0.01389 0.00093 -0.02708 0.00325 -0.04097 0.00394 C -0.06667 0.00325 -0.09045 -0.00138 -0.1158 -0.00347 C -0.13212 -0.00648 -0.14601 -0.00694 -0.1625 -0.00694 " pathEditMode="relative" rAng="0" ptsTypes="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5 -0.00695 L 0.0875 -0.006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0659 0.00046 -0.01319 0.00023 -0.01979 0.00138 C -0.02864 0.00277 -0.03784 0.0081 -0.04687 0.00972 C -0.05173 0.00925 -0.05677 0.00972 -0.06145 0.00833 C -0.0651 0.0074 -0.0684 0.00463 -0.07187 0.00277 C -0.07552 0.00092 -0.08055 0.00023 -0.08437 -0.00139 C -0.09722 -0.00649 -0.10955 -0.0132 -0.12291 -0.01667 C -0.1243 -0.0176 -0.12569 -0.01875 -0.12708 -0.01945 C -0.12986 -0.02061 -0.13541 -0.02223 -0.13541 -0.022 C -0.13645 -0.02315 -0.13732 -0.02431 -0.13854 -0.025 C -0.14062 -0.02616 -0.14288 -0.02639 -0.14479 -0.02778 C -0.146 -0.02871 -0.1467 -0.03079 -0.14791 -0.03195 C -0.14895 -0.03287 -0.15451 -0.0345 -0.1552 -0.03473 C -0.16892 -0.04075 -0.18229 -0.04051 -0.19687 -0.04167 C -0.21406 -0.04051 -0.2309 -0.03797 -0.24791 -0.03612 C -0.25885 -0.03311 -0.27014 -0.03079 -0.28125 -0.02917 C -0.29514 -0.02292 -0.30955 -0.01667 -0.32395 -0.0125 C -0.32882 -0.01112 -0.3335 -0.00787 -0.33854 -0.00695 C -0.34236 -0.00625 -0.34618 -0.00602 -0.35 -0.00556 C -0.35243 -0.0051 -0.35486 -0.00463 -0.35729 -0.00417 C -0.37014 -0.00463 -0.38298 -0.00463 -0.39583 -0.00556 C -0.40191 -0.00602 -0.39826 -0.00718 -0.40312 -0.00973 C -0.41163 -0.01436 -0.42031 -0.01829 -0.42916 -0.02223 C -0.43541 -0.0213 -0.44166 -0.01713 -0.44791 -0.01667 C -0.45347 -0.01621 -0.45902 -0.01667 -0.46458 -0.01667 " pathEditMode="relative" rAng="0" ptsTypes="ffffffffffffffffffffffff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 vs. 2HAM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</a:t>
            </a:r>
            <a:r>
              <a:rPr lang="en-US" smtClean="0">
                <a:latin typeface="+mn-lt"/>
              </a:rPr>
              <a:t>Matthew J. Patitz</a:t>
            </a:r>
            <a:endParaRPr lang="en-US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57400" y="1828800"/>
            <a:ext cx="4572000" cy="6096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+mn-lt"/>
              </a:rPr>
              <a:t>The 2HAM can simulate the </a:t>
            </a:r>
            <a:r>
              <a:rPr lang="en-US" sz="2400" kern="0" dirty="0" smtClean="0">
                <a:latin typeface="+mn-lt"/>
              </a:rPr>
              <a:t>TAM!</a:t>
            </a:r>
            <a:endParaRPr lang="en-US" sz="2400" kern="0" baseline="30000" dirty="0"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43000" y="2514600"/>
          <a:ext cx="6400800" cy="185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3200400"/>
              </a:tblGrid>
              <a:tr h="4600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TAM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2HAM Systems</a:t>
                      </a:r>
                      <a:endParaRPr lang="en-US" dirty="0"/>
                    </a:p>
                  </a:txBody>
                  <a:tcPr/>
                </a:tc>
              </a:tr>
              <a:tr h="466417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 1 &amp;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 2, Scale factor 5</a:t>
                      </a:r>
                      <a:endParaRPr lang="en-US" dirty="0"/>
                    </a:p>
                  </a:txBody>
                  <a:tcPr/>
                </a:tc>
              </a:tr>
              <a:tr h="466417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</a:t>
                      </a:r>
                      <a:r>
                        <a:rPr lang="en-US" baseline="0" dirty="0" smtClean="0"/>
                        <a:t> 3, Scale factor 5</a:t>
                      </a:r>
                      <a:endParaRPr lang="en-US" dirty="0"/>
                    </a:p>
                  </a:txBody>
                  <a:tcPr/>
                </a:tc>
              </a:tr>
              <a:tr h="466417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 &gt;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 4, Scale factor 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33400" y="4953000"/>
            <a:ext cx="76962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 b="1" u="sng" kern="0" dirty="0" smtClean="0"/>
              <a:t>Two Hands Are Better Than One (up to constant factors)</a:t>
            </a:r>
            <a:r>
              <a:rPr lang="en-US" sz="2400" b="1" kern="0" dirty="0" smtClean="0"/>
              <a:t>, </a:t>
            </a:r>
            <a:r>
              <a:rPr lang="en-US" sz="2400" kern="0" dirty="0" smtClean="0"/>
              <a:t>Sarah Cannon, Erik D. </a:t>
            </a:r>
            <a:r>
              <a:rPr lang="en-US" sz="2400" kern="0" dirty="0" err="1" smtClean="0"/>
              <a:t>Demaine</a:t>
            </a:r>
            <a:r>
              <a:rPr lang="en-US" sz="2400" kern="0" dirty="0" smtClean="0"/>
              <a:t>, Martin L. </a:t>
            </a:r>
            <a:r>
              <a:rPr lang="en-US" sz="2400" kern="0" dirty="0" err="1" smtClean="0"/>
              <a:t>Demaine</a:t>
            </a:r>
            <a:r>
              <a:rPr lang="en-US" sz="2400" kern="0" dirty="0" smtClean="0"/>
              <a:t>, Sarah </a:t>
            </a:r>
            <a:r>
              <a:rPr lang="en-US" sz="2400" kern="0" dirty="0" err="1" smtClean="0"/>
              <a:t>Eisenstat</a:t>
            </a:r>
            <a:r>
              <a:rPr lang="en-US" sz="2400" kern="0" dirty="0" smtClean="0"/>
              <a:t>, Matthew J. Patitz, Robert Schweller, Scott M. Summers, Andrew Winslow.  Under submission.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1495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Tiles</a:t>
            </a:r>
            <a:endParaRPr lang="en-US" dirty="0"/>
          </a:p>
        </p:txBody>
      </p:sp>
      <p:sp>
        <p:nvSpPr>
          <p:cNvPr id="1495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229600" cy="2209800"/>
          </a:xfrm>
        </p:spPr>
        <p:txBody>
          <a:bodyPr/>
          <a:lstStyle/>
          <a:p>
            <a:r>
              <a:rPr lang="en-US" sz="2400" dirty="0" smtClean="0"/>
              <a:t>The square tiles of the TAM have a restricted range of interactions with each other</a:t>
            </a:r>
          </a:p>
          <a:p>
            <a:r>
              <a:rPr lang="en-US" sz="2400" dirty="0" smtClean="0"/>
              <a:t>Proteins have extremely complex geometries which determine cross compatibilities</a:t>
            </a:r>
          </a:p>
          <a:p>
            <a:r>
              <a:rPr lang="en-US" sz="2400" dirty="0" smtClean="0"/>
              <a:t>By adding rigid geometries to tile faces, more complex interaction functions can be realized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1200" y="5105400"/>
            <a:ext cx="4572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43000" y="5105400"/>
            <a:ext cx="523874" cy="457200"/>
            <a:chOff x="304800" y="5410200"/>
            <a:chExt cx="523874" cy="45720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04800" y="54102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54102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81200" y="4419600"/>
            <a:ext cx="4572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81200" y="5791200"/>
            <a:ext cx="4572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1143000" y="4419600"/>
            <a:ext cx="523874" cy="457200"/>
            <a:chOff x="304800" y="5410200"/>
            <a:chExt cx="523874" cy="457200"/>
          </a:xfrm>
        </p:grpSpPr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04800" y="54102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3400" y="54102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143000" y="5791200"/>
            <a:ext cx="523874" cy="457200"/>
            <a:chOff x="304800" y="5410200"/>
            <a:chExt cx="523874" cy="457200"/>
          </a:xfrm>
        </p:grpSpPr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304800" y="5410200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3400" y="54102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4876800" y="4038600"/>
            <a:ext cx="914400" cy="685800"/>
            <a:chOff x="5410200" y="4038600"/>
            <a:chExt cx="914400" cy="685800"/>
          </a:xfrm>
        </p:grpSpPr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5638800" y="4495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5638800" y="4267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5638800" y="4038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5867400" y="4038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5867400" y="4267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5867400" y="4495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6096000" y="4495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6096000" y="4267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6096000" y="4038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5410200" y="4038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562600" y="41910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876800" y="4876800"/>
            <a:ext cx="914400" cy="685800"/>
            <a:chOff x="5334000" y="4800600"/>
            <a:chExt cx="914400" cy="685800"/>
          </a:xfrm>
        </p:grpSpPr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5562600" y="5257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5562600" y="5029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5562600" y="4800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5791200" y="4800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5791200" y="5029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5791200" y="5257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6019800" y="5257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6019800" y="5029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6019800" y="4800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5334000" y="5029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486400" y="49530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876800" y="5715000"/>
            <a:ext cx="914400" cy="685800"/>
            <a:chOff x="5410200" y="5562600"/>
            <a:chExt cx="914400" cy="685800"/>
          </a:xfrm>
        </p:grpSpPr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5638800" y="6019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5638800" y="5791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5638800" y="5562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5867400" y="5562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5867400" y="5791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5867400" y="6019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6096000" y="6019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6096000" y="57912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6096000" y="5562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5410200" y="60198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562600" y="57150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3276600" y="4038600"/>
            <a:ext cx="914400" cy="685800"/>
            <a:chOff x="3962400" y="3810000"/>
            <a:chExt cx="914400" cy="685800"/>
          </a:xfrm>
        </p:grpSpPr>
        <p:grpSp>
          <p:nvGrpSpPr>
            <p:cNvPr id="140" name="Group 139"/>
            <p:cNvGrpSpPr/>
            <p:nvPr/>
          </p:nvGrpSpPr>
          <p:grpSpPr>
            <a:xfrm>
              <a:off x="3962400" y="3810000"/>
              <a:ext cx="914400" cy="685800"/>
              <a:chOff x="3657600" y="3962400"/>
              <a:chExt cx="914400" cy="685800"/>
            </a:xfrm>
          </p:grpSpPr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3657600" y="44196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3657600" y="41910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3657600" y="39624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3886200" y="39624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3886200" y="41910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3886200" y="44196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4114800" y="44196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4114800" y="41910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4114800" y="39624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4343400" y="39624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114800" y="4114800"/>
                <a:ext cx="295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US" dirty="0"/>
              </a:p>
            </p:txBody>
          </p:sp>
        </p:grpSp>
        <p:cxnSp>
          <p:nvCxnSpPr>
            <p:cNvPr id="147" name="Straight Connector 146"/>
            <p:cNvCxnSpPr/>
            <p:nvPr/>
          </p:nvCxnSpPr>
          <p:spPr bwMode="auto">
            <a:xfrm>
              <a:off x="4876800" y="3810000"/>
              <a:ext cx="0" cy="228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4" name="Group 163"/>
          <p:cNvGrpSpPr/>
          <p:nvPr/>
        </p:nvGrpSpPr>
        <p:grpSpPr>
          <a:xfrm>
            <a:off x="3276600" y="4876800"/>
            <a:ext cx="914400" cy="685800"/>
            <a:chOff x="3886200" y="4648200"/>
            <a:chExt cx="914400" cy="685800"/>
          </a:xfrm>
        </p:grpSpPr>
        <p:grpSp>
          <p:nvGrpSpPr>
            <p:cNvPr id="162" name="Group 161"/>
            <p:cNvGrpSpPr/>
            <p:nvPr/>
          </p:nvGrpSpPr>
          <p:grpSpPr>
            <a:xfrm>
              <a:off x="3886200" y="4648200"/>
              <a:ext cx="914400" cy="685800"/>
              <a:chOff x="3886200" y="4648200"/>
              <a:chExt cx="914400" cy="685800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3886200" y="4648200"/>
                <a:ext cx="914400" cy="685800"/>
                <a:chOff x="3886200" y="4648200"/>
                <a:chExt cx="914400" cy="685800"/>
              </a:xfrm>
            </p:grpSpPr>
            <p:grpSp>
              <p:nvGrpSpPr>
                <p:cNvPr id="154" name="Group 153"/>
                <p:cNvGrpSpPr/>
                <p:nvPr/>
              </p:nvGrpSpPr>
              <p:grpSpPr>
                <a:xfrm>
                  <a:off x="3886200" y="4648200"/>
                  <a:ext cx="914400" cy="685800"/>
                  <a:chOff x="3962400" y="4648200"/>
                  <a:chExt cx="914400" cy="685800"/>
                </a:xfrm>
              </p:grpSpPr>
              <p:grpSp>
                <p:nvGrpSpPr>
                  <p:cNvPr id="141" name="Group 140"/>
                  <p:cNvGrpSpPr/>
                  <p:nvPr/>
                </p:nvGrpSpPr>
                <p:grpSpPr>
                  <a:xfrm>
                    <a:off x="3962400" y="4648200"/>
                    <a:ext cx="914400" cy="685800"/>
                    <a:chOff x="3657600" y="4800600"/>
                    <a:chExt cx="914400" cy="685800"/>
                  </a:xfrm>
                </p:grpSpPr>
                <p:sp>
                  <p:nvSpPr>
                    <p:cNvPr id="85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600" y="52578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86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600" y="50292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87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600" y="48006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88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6200" y="48006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89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6200" y="50292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90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6200" y="52578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91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14800" y="52578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92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14800" y="50292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93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14800" y="48006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94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3400" y="4800600"/>
                      <a:ext cx="2286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95" name="TextBox 94"/>
                    <p:cNvSpPr txBox="1"/>
                    <p:nvPr/>
                  </p:nvSpPr>
                  <p:spPr>
                    <a:xfrm>
                      <a:off x="4114800" y="4953000"/>
                      <a:ext cx="29527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p:txBody>
                </p:sp>
              </p:grpSp>
              <p:cxnSp>
                <p:nvCxnSpPr>
                  <p:cNvPr id="151" name="Straight Connector 150"/>
                  <p:cNvCxnSpPr/>
                  <p:nvPr/>
                </p:nvCxnSpPr>
                <p:spPr bwMode="auto">
                  <a:xfrm>
                    <a:off x="4876800" y="4648200"/>
                    <a:ext cx="0" cy="228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156" name="Straight Connector 155"/>
                <p:cNvCxnSpPr/>
                <p:nvPr/>
              </p:nvCxnSpPr>
              <p:spPr bwMode="auto">
                <a:xfrm>
                  <a:off x="4572000" y="4876800"/>
                  <a:ext cx="2286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61" name="Straight Connector 160"/>
              <p:cNvCxnSpPr/>
              <p:nvPr/>
            </p:nvCxnSpPr>
            <p:spPr bwMode="auto">
              <a:xfrm>
                <a:off x="4572000" y="4876800"/>
                <a:ext cx="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3" name="Straight Connector 162"/>
            <p:cNvCxnSpPr/>
            <p:nvPr/>
          </p:nvCxnSpPr>
          <p:spPr bwMode="auto">
            <a:xfrm>
              <a:off x="4572000" y="5105400"/>
              <a:ext cx="0" cy="228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8" name="Group 167"/>
          <p:cNvGrpSpPr/>
          <p:nvPr/>
        </p:nvGrpSpPr>
        <p:grpSpPr>
          <a:xfrm>
            <a:off x="3276600" y="5715000"/>
            <a:ext cx="914400" cy="685800"/>
            <a:chOff x="3962400" y="5486400"/>
            <a:chExt cx="914400" cy="685800"/>
          </a:xfrm>
        </p:grpSpPr>
        <p:grpSp>
          <p:nvGrpSpPr>
            <p:cNvPr id="142" name="Group 141"/>
            <p:cNvGrpSpPr/>
            <p:nvPr/>
          </p:nvGrpSpPr>
          <p:grpSpPr>
            <a:xfrm>
              <a:off x="3962400" y="5486400"/>
              <a:ext cx="914400" cy="685800"/>
              <a:chOff x="3657600" y="5562600"/>
              <a:chExt cx="914400" cy="685800"/>
            </a:xfrm>
          </p:grpSpPr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>
                <a:off x="3657600" y="60198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>
                <a:off x="3657600" y="57912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>
                <a:off x="3657600" y="55626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99" name="Rectangle 98"/>
              <p:cNvSpPr>
                <a:spLocks noChangeArrowheads="1"/>
              </p:cNvSpPr>
              <p:nvPr/>
            </p:nvSpPr>
            <p:spPr bwMode="auto">
              <a:xfrm>
                <a:off x="3886200" y="55626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100" name="Rectangle 99"/>
              <p:cNvSpPr>
                <a:spLocks noChangeArrowheads="1"/>
              </p:cNvSpPr>
              <p:nvPr/>
            </p:nvSpPr>
            <p:spPr bwMode="auto">
              <a:xfrm>
                <a:off x="3886200" y="57912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101" name="Rectangle 100"/>
              <p:cNvSpPr>
                <a:spLocks noChangeArrowheads="1"/>
              </p:cNvSpPr>
              <p:nvPr/>
            </p:nvSpPr>
            <p:spPr bwMode="auto">
              <a:xfrm>
                <a:off x="3886200" y="60198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102" name="Rectangle 101"/>
              <p:cNvSpPr>
                <a:spLocks noChangeArrowheads="1"/>
              </p:cNvSpPr>
              <p:nvPr/>
            </p:nvSpPr>
            <p:spPr bwMode="auto">
              <a:xfrm>
                <a:off x="4114800" y="60198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103" name="Rectangle 102"/>
              <p:cNvSpPr>
                <a:spLocks noChangeArrowheads="1"/>
              </p:cNvSpPr>
              <p:nvPr/>
            </p:nvSpPr>
            <p:spPr bwMode="auto">
              <a:xfrm>
                <a:off x="4114800" y="57912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104" name="Rectangle 103"/>
              <p:cNvSpPr>
                <a:spLocks noChangeArrowheads="1"/>
              </p:cNvSpPr>
              <p:nvPr/>
            </p:nvSpPr>
            <p:spPr bwMode="auto">
              <a:xfrm>
                <a:off x="4114800" y="55626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105" name="Rectangle 104"/>
              <p:cNvSpPr>
                <a:spLocks noChangeArrowheads="1"/>
              </p:cNvSpPr>
              <p:nvPr/>
            </p:nvSpPr>
            <p:spPr bwMode="auto">
              <a:xfrm>
                <a:off x="4343400" y="55626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dirty="0"/>
                  <a:t>  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114800" y="5715000"/>
                <a:ext cx="295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</p:grpSp>
        <p:cxnSp>
          <p:nvCxnSpPr>
            <p:cNvPr id="165" name="Straight Connector 164"/>
            <p:cNvCxnSpPr/>
            <p:nvPr/>
          </p:nvCxnSpPr>
          <p:spPr bwMode="auto">
            <a:xfrm>
              <a:off x="4876800" y="5486400"/>
              <a:ext cx="0" cy="228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4648200" y="5943600"/>
              <a:ext cx="0" cy="228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4648200" y="5715000"/>
              <a:ext cx="0" cy="228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6" name="Picture 145" descr="jigsaw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6200" y="3810000"/>
            <a:ext cx="1066800" cy="1436845"/>
          </a:xfrm>
          <a:prstGeom prst="rect">
            <a:avLst/>
          </a:prstGeom>
        </p:spPr>
      </p:pic>
      <p:pic>
        <p:nvPicPr>
          <p:cNvPr id="148" name="Picture 147" descr="Rothemund-origami-tiles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3962400"/>
            <a:ext cx="1266825" cy="1113786"/>
          </a:xfrm>
          <a:prstGeom prst="rect">
            <a:avLst/>
          </a:prstGeom>
        </p:spPr>
      </p:pic>
      <p:sp>
        <p:nvSpPr>
          <p:cNvPr id="150" name="Rectangle 149"/>
          <p:cNvSpPr/>
          <p:nvPr/>
        </p:nvSpPr>
        <p:spPr>
          <a:xfrm>
            <a:off x="6096000" y="5105400"/>
            <a:ext cx="144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/>
              <a:t>Sungwook</a:t>
            </a:r>
            <a:r>
              <a:rPr lang="en-US" sz="1000" dirty="0" smtClean="0"/>
              <a:t> Woo and Paul W.K. </a:t>
            </a:r>
            <a:r>
              <a:rPr lang="en-US" sz="1000" dirty="0" err="1" smtClean="0"/>
              <a:t>Rothemund</a:t>
            </a:r>
            <a:r>
              <a:rPr lang="en-US" sz="1000" dirty="0" smtClean="0"/>
              <a:t>, </a:t>
            </a:r>
            <a:r>
              <a:rPr lang="en-US" sz="1000" u="sng" dirty="0" smtClean="0"/>
              <a:t>Stacking bonds: Programming molecular recognition based on the geometry of </a:t>
            </a:r>
            <a:r>
              <a:rPr lang="en-US" sz="1000" u="sng" dirty="0" err="1" smtClean="0"/>
              <a:t>dna</a:t>
            </a:r>
            <a:r>
              <a:rPr lang="en-US" sz="1000" u="sng" dirty="0" smtClean="0"/>
              <a:t> nanostructures</a:t>
            </a:r>
            <a:r>
              <a:rPr lang="en-US" sz="1000" dirty="0" smtClean="0"/>
              <a:t>, Nature Chemistry (2011).</a:t>
            </a:r>
            <a:endParaRPr lang="en-US" sz="1000" dirty="0"/>
          </a:p>
        </p:txBody>
      </p:sp>
      <p:sp>
        <p:nvSpPr>
          <p:cNvPr id="152" name="Rectangle 151"/>
          <p:cNvSpPr/>
          <p:nvPr/>
        </p:nvSpPr>
        <p:spPr>
          <a:xfrm>
            <a:off x="7543800" y="5257800"/>
            <a:ext cx="16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Masayuki Endo, Tsutomu Sugita, </a:t>
            </a:r>
            <a:r>
              <a:rPr lang="en-US" sz="1000" dirty="0" err="1" smtClean="0"/>
              <a:t>Yousuke</a:t>
            </a:r>
            <a:r>
              <a:rPr lang="en-US" sz="1000" dirty="0" smtClean="0"/>
              <a:t> </a:t>
            </a:r>
            <a:r>
              <a:rPr lang="en-US" sz="1000" dirty="0" err="1" smtClean="0"/>
              <a:t>Katsuda</a:t>
            </a:r>
            <a:r>
              <a:rPr lang="en-US" sz="1000" dirty="0" smtClean="0"/>
              <a:t>, </a:t>
            </a:r>
            <a:r>
              <a:rPr lang="en-US" sz="1000" dirty="0" err="1" smtClean="0"/>
              <a:t>Kumi</a:t>
            </a:r>
            <a:r>
              <a:rPr lang="en-US" sz="1000" dirty="0" smtClean="0"/>
              <a:t> Hidaka, and Hiroshi Sugiyama, </a:t>
            </a:r>
            <a:r>
              <a:rPr lang="en-US" sz="1000" u="sng" dirty="0" smtClean="0"/>
              <a:t>Programmed-assembly system using DNA jigsaw pieces</a:t>
            </a:r>
            <a:r>
              <a:rPr lang="en-US" sz="1000" dirty="0" smtClean="0"/>
              <a:t>, Chemistry: A European Journal (2010), 5362-5368.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7696E-6 L 0.04167 1.7696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7335E-6 L 0.04167 2.37335E-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6586E-6 L 0.04167 1.16586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2.37335E-6 L -0.00365 2.37335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1.16586E-6 L -0.00365 1.16586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4.44444E-6 L 0.1 4.44444E-6 " pathEditMode="relative" ptsTypes="AA">
                                      <p:cBhvr>
                                        <p:cTn id="6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 -4.44444E-6 " pathEditMode="relative" ptsTypes="AA">
                                      <p:cBhvr>
                                        <p:cTn id="6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75 -4.44444E-6 " pathEditMode="relative" ptsTypes="AA">
                                      <p:cBhvr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5.55556E-6 L -3.33333E-6 -5.55556E-6 " pathEditMode="relative" ptsTypes="AA">
                                      <p:cBhvr>
                                        <p:cTn id="7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50" grpId="0"/>
      <p:bldP spid="1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1495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Tiles</a:t>
            </a:r>
            <a:endParaRPr lang="en-US" dirty="0"/>
          </a:p>
        </p:txBody>
      </p:sp>
      <p:sp>
        <p:nvSpPr>
          <p:cNvPr id="1495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305800" cy="4572000"/>
          </a:xfrm>
        </p:spPr>
        <p:txBody>
          <a:bodyPr/>
          <a:lstStyle/>
          <a:p>
            <a:endParaRPr kumimoji="0" lang="en-US" sz="2400" b="1" i="0" u="sng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1" indent="-342900"/>
            <a:r>
              <a:rPr lang="en-US" sz="2200" dirty="0" smtClean="0"/>
              <a:t>We introduced the Geometric Tile Assembly Model</a:t>
            </a:r>
          </a:p>
          <a:p>
            <a:pPr lvl="1"/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Self-Assembly with Geometric Tiles</a:t>
            </a:r>
            <a:r>
              <a:rPr kumimoji="0" lang="en-US" sz="20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Bin Fu, </a:t>
            </a:r>
            <a:r>
              <a:rPr kumimoji="0" lang="en-US" sz="2000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Matthew J. Patitz</a:t>
            </a:r>
            <a:r>
              <a:rPr kumimoji="0" lang="en-US" sz="20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Robert T. Schweller, and Bobby </a:t>
            </a:r>
            <a:r>
              <a:rPr kumimoji="0" lang="en-US" sz="2000" i="0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Sheline</a:t>
            </a:r>
            <a:r>
              <a:rPr lang="en-US" sz="2000" kern="0" noProof="0" dirty="0" smtClean="0">
                <a:latin typeface="+mn-lt"/>
              </a:rPr>
              <a:t>. (ICALP 2012</a:t>
            </a:r>
            <a:r>
              <a:rPr lang="en-US" sz="2000" dirty="0" smtClean="0"/>
              <a:t>)</a:t>
            </a:r>
          </a:p>
          <a:p>
            <a:pPr lvl="1"/>
            <a:r>
              <a:rPr lang="en-US" sz="2200" kern="0" dirty="0" smtClean="0">
                <a:latin typeface="+mn-lt"/>
              </a:rPr>
              <a:t>Provided an upper bound on tile complexity for constructing an </a:t>
            </a:r>
            <a:r>
              <a:rPr lang="en-US" sz="2200" i="1" kern="0" dirty="0" smtClean="0">
                <a:latin typeface="+mn-lt"/>
              </a:rPr>
              <a:t>n</a:t>
            </a:r>
            <a:r>
              <a:rPr lang="en-US" sz="2200" kern="0" dirty="0" smtClean="0">
                <a:latin typeface="+mn-lt"/>
              </a:rPr>
              <a:t> x </a:t>
            </a:r>
            <a:r>
              <a:rPr lang="en-US" sz="2200" i="1" kern="0" dirty="0" smtClean="0">
                <a:latin typeface="+mn-lt"/>
              </a:rPr>
              <a:t>n</a:t>
            </a:r>
            <a:r>
              <a:rPr lang="en-US" sz="2200" kern="0" dirty="0" smtClean="0">
                <a:latin typeface="+mn-lt"/>
              </a:rPr>
              <a:t> square of </a:t>
            </a:r>
            <a:r>
              <a:rPr lang="en-US" sz="2200" kern="0" dirty="0" err="1" smtClean="0">
                <a:latin typeface="+mn-lt"/>
              </a:rPr>
              <a:t>sqrt</a:t>
            </a:r>
            <a:r>
              <a:rPr lang="en-US" sz="2200" kern="0" dirty="0" smtClean="0">
                <a:latin typeface="+mn-lt"/>
              </a:rPr>
              <a:t>(log(n)) which matches the information theoretic lower bound</a:t>
            </a:r>
          </a:p>
          <a:p>
            <a:pPr lvl="2"/>
            <a:r>
              <a:rPr lang="en-US" sz="2200" dirty="0" smtClean="0"/>
              <a:t>Better than the log(n)/log(log(n)) required in the TAM</a:t>
            </a:r>
            <a:endParaRPr lang="en-US" sz="2200" kern="0" dirty="0" smtClean="0">
              <a:latin typeface="+mn-lt"/>
            </a:endParaRPr>
          </a:p>
          <a:p>
            <a:pPr lvl="1"/>
            <a:r>
              <a:rPr lang="en-US" sz="2200" dirty="0" smtClean="0"/>
              <a:t>In a 2HAM version with very complex geometries, we presented a construction using log(log(n)) tile types!</a:t>
            </a:r>
          </a:p>
          <a:p>
            <a:pPr lvl="1"/>
            <a:r>
              <a:rPr lang="en-US" sz="2200" kern="0" dirty="0" smtClean="0">
                <a:latin typeface="+mn-lt"/>
              </a:rPr>
              <a:t>Tradeoff:  decreasing tile type complexity for increasing complexity of the tiles themselves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1495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Signaling Tiles</a:t>
            </a:r>
            <a:endParaRPr lang="en-US" dirty="0"/>
          </a:p>
        </p:txBody>
      </p:sp>
      <p:sp>
        <p:nvSpPr>
          <p:cNvPr id="1495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458200" cy="2971800"/>
          </a:xfrm>
        </p:spPr>
        <p:txBody>
          <a:bodyPr/>
          <a:lstStyle/>
          <a:p>
            <a:r>
              <a:rPr lang="en-US" dirty="0" smtClean="0"/>
              <a:t>In self-assembling biological systems, components often change conformation and binding properties as assembly progresses</a:t>
            </a:r>
          </a:p>
          <a:p>
            <a:pPr lvl="1"/>
            <a:r>
              <a:rPr lang="en-US" dirty="0" smtClean="0"/>
              <a:t>Binding by molecules at one region of a protein may affect that protein’s binding affinity with other molecules at a distant region (e.g. hemoglobin)</a:t>
            </a:r>
            <a:endParaRPr lang="en-US" kern="0" dirty="0" smtClean="0"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038600" y="4876800"/>
            <a:ext cx="1295400" cy="16764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 rot="911199">
            <a:off x="4724400" y="5029200"/>
            <a:ext cx="1219200" cy="457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 rot="20571133">
            <a:off x="4724400" y="5943600"/>
            <a:ext cx="1219200" cy="457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048000" y="5029200"/>
            <a:ext cx="457200" cy="1066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172200" y="5486400"/>
            <a:ext cx="533400" cy="457200"/>
          </a:xfrm>
          <a:prstGeom prst="roundRec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810000" y="4876800"/>
            <a:ext cx="609600" cy="24688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733800" y="6196584"/>
            <a:ext cx="609600" cy="356616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400" y="4876800"/>
            <a:ext cx="2121591" cy="533400"/>
            <a:chOff x="412146" y="5451251"/>
            <a:chExt cx="2121591" cy="533400"/>
          </a:xfrm>
        </p:grpSpPr>
        <p:sp>
          <p:nvSpPr>
            <p:cNvPr id="20" name="Striped Right Arrow 19"/>
            <p:cNvSpPr/>
            <p:nvPr/>
          </p:nvSpPr>
          <p:spPr bwMode="auto">
            <a:xfrm rot="645928">
              <a:off x="412146" y="5451251"/>
              <a:ext cx="2121591" cy="533400"/>
            </a:xfrm>
            <a:prstGeom prst="striped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24978">
              <a:off x="552974" y="5501965"/>
              <a:ext cx="16764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(Exact replica!)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93963E-8 L 0.05833 0.0166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7 1.56836E-6 L 0 1.56836E-6 " pathEditMode="relative" rAng="0" ptsTypes="AA">
                                      <p:cBhvr>
                                        <p:cTn id="36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1495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Signaling Tiles</a:t>
            </a:r>
            <a:endParaRPr lang="en-US" dirty="0"/>
          </a:p>
        </p:txBody>
      </p:sp>
      <p:sp>
        <p:nvSpPr>
          <p:cNvPr id="1495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458200" cy="2971800"/>
          </a:xfrm>
        </p:spPr>
        <p:txBody>
          <a:bodyPr/>
          <a:lstStyle/>
          <a:p>
            <a:r>
              <a:rPr lang="en-US" sz="2600" dirty="0" smtClean="0"/>
              <a:t>We’ve modeled such “active” self-assembly with the Signal Tile Assembly Model (STAM)</a:t>
            </a:r>
          </a:p>
          <a:p>
            <a:pPr lvl="1"/>
            <a:r>
              <a:rPr lang="en-US" sz="1800" b="1" u="sng" dirty="0" smtClean="0"/>
              <a:t>Asynchronous Signal Passing for Tile Self-Assembly: Fuel Efficient Computation and Efficient Assembly of Shapes</a:t>
            </a:r>
            <a:r>
              <a:rPr lang="en-US" sz="1800" dirty="0" smtClean="0"/>
              <a:t>, Jennifer E. Padilla, Matthew J. Patitz, Raul Pena, Robert T. Schweller, </a:t>
            </a:r>
            <a:r>
              <a:rPr lang="en-US" sz="1800" dirty="0" err="1" smtClean="0"/>
              <a:t>Nadrian</a:t>
            </a:r>
            <a:r>
              <a:rPr lang="en-US" sz="1800" dirty="0" smtClean="0"/>
              <a:t> C. </a:t>
            </a:r>
            <a:r>
              <a:rPr lang="en-US" sz="1800" dirty="0" err="1" smtClean="0"/>
              <a:t>Seeman</a:t>
            </a:r>
            <a:r>
              <a:rPr lang="en-US" sz="1800" dirty="0" smtClean="0"/>
              <a:t>, Robert </a:t>
            </a:r>
            <a:r>
              <a:rPr lang="en-US" sz="1800" dirty="0" err="1" smtClean="0"/>
              <a:t>Sheline</a:t>
            </a:r>
            <a:r>
              <a:rPr lang="en-US" sz="1800" dirty="0" smtClean="0"/>
              <a:t>, Scott M. Summers, </a:t>
            </a:r>
            <a:r>
              <a:rPr lang="en-US" sz="1800" dirty="0" err="1" smtClean="0"/>
              <a:t>Xingsi</a:t>
            </a:r>
            <a:r>
              <a:rPr lang="en-US" sz="1800" dirty="0" smtClean="0"/>
              <a:t> </a:t>
            </a:r>
            <a:r>
              <a:rPr lang="en-US" sz="1800" dirty="0" err="1" smtClean="0"/>
              <a:t>Zhong</a:t>
            </a:r>
            <a:r>
              <a:rPr lang="en-US" sz="1800" dirty="0" smtClean="0"/>
              <a:t>. Submitted</a:t>
            </a:r>
          </a:p>
          <a:p>
            <a:pPr lvl="1"/>
            <a:r>
              <a:rPr lang="en-US" sz="1800" dirty="0" smtClean="0"/>
              <a:t>Guided by DNA strand displacement techniques (initial implementations are being attempted in </a:t>
            </a:r>
            <a:r>
              <a:rPr lang="en-US" sz="1800" dirty="0" err="1" smtClean="0"/>
              <a:t>Seeman’s</a:t>
            </a:r>
            <a:r>
              <a:rPr lang="en-US" sz="1800" dirty="0" smtClean="0"/>
              <a:t> lab)</a:t>
            </a:r>
          </a:p>
          <a:p>
            <a:pPr lvl="1"/>
            <a:r>
              <a:rPr lang="en-US" sz="1800" dirty="0" smtClean="0"/>
              <a:t>STAM developed to be independent of specific </a:t>
            </a:r>
            <a:r>
              <a:rPr lang="en-US" sz="1800" dirty="0" err="1" smtClean="0"/>
              <a:t>pyhsical</a:t>
            </a:r>
            <a:r>
              <a:rPr lang="en-US" sz="1800" dirty="0" smtClean="0"/>
              <a:t> implementation </a:t>
            </a:r>
          </a:p>
          <a:p>
            <a:pPr lvl="2"/>
            <a:r>
              <a:rPr lang="en-US" sz="1800" dirty="0" smtClean="0"/>
              <a:t>The binding of one glue can activate and de-activate other glues</a:t>
            </a:r>
          </a:p>
          <a:p>
            <a:pPr lvl="2"/>
            <a:r>
              <a:rPr lang="en-US" sz="1800" dirty="0" smtClean="0"/>
              <a:t>Multiple glues per side</a:t>
            </a:r>
          </a:p>
          <a:p>
            <a:pPr lvl="2"/>
            <a:r>
              <a:rPr lang="en-US" sz="1800" dirty="0" smtClean="0"/>
              <a:t>Highly asynchronous</a:t>
            </a:r>
          </a:p>
          <a:p>
            <a:pPr lvl="2"/>
            <a:r>
              <a:rPr lang="en-US" sz="1800" dirty="0" smtClean="0"/>
              <a:t>Constant number of signals/tile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kern="0" dirty="0" smtClean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3000" y="58674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Results include the first known strict self-assembly of a fractal, along with “fuel efficient” Turing machine simulations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029200" y="5105400"/>
            <a:ext cx="838200" cy="609600"/>
            <a:chOff x="4724400" y="5410200"/>
            <a:chExt cx="838200" cy="609600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724400" y="5410200"/>
              <a:ext cx="609600" cy="6096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      </a:t>
              </a:r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334000" y="55626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72200" y="5105400"/>
            <a:ext cx="916094" cy="609600"/>
            <a:chOff x="6172200" y="5410200"/>
            <a:chExt cx="916094" cy="609600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400800" y="5410200"/>
              <a:ext cx="609600" cy="6096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172200" y="55626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81800" y="548640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43800" y="5105400"/>
            <a:ext cx="838200" cy="609600"/>
            <a:chOff x="7086600" y="5410200"/>
            <a:chExt cx="838200" cy="609600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7315200" y="5410200"/>
              <a:ext cx="609600" cy="6096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086600" y="5638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39000" y="548640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 bwMode="auto">
          <a:xfrm>
            <a:off x="7010400" y="5334000"/>
            <a:ext cx="228600" cy="152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9061E-6 L 0.05833 2.29061E-6 " pathEditMode="relative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29061E-6 L -0.05834 2.29061E-6 " pathEditMode="relative" ptsTypes="A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304800" y="1524000"/>
            <a:ext cx="8229600" cy="2514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u="sng" kern="0" dirty="0" smtClean="0">
                <a:latin typeface="+mn-lt"/>
              </a:rPr>
              <a:t>DNA-Linked </a:t>
            </a:r>
            <a:r>
              <a:rPr lang="en-US" sz="2000" u="sng" kern="0" dirty="0" err="1" smtClean="0">
                <a:latin typeface="+mn-lt"/>
              </a:rPr>
              <a:t>Nanoparticle</a:t>
            </a:r>
            <a:r>
              <a:rPr lang="en-US" sz="2000" u="sng" kern="0" dirty="0" smtClean="0">
                <a:latin typeface="+mn-lt"/>
              </a:rPr>
              <a:t> Building Blocks for Programmable Matter</a:t>
            </a:r>
            <a:r>
              <a:rPr lang="en-US" sz="2000" kern="0" dirty="0" smtClean="0">
                <a:latin typeface="+mn-lt"/>
              </a:rPr>
              <a:t>, Jin-Woo Kim, </a:t>
            </a:r>
            <a:r>
              <a:rPr lang="en-US" sz="2000" kern="0" dirty="0" err="1" smtClean="0">
                <a:latin typeface="+mn-lt"/>
              </a:rPr>
              <a:t>Jeong</a:t>
            </a:r>
            <a:r>
              <a:rPr lang="en-US" sz="2000" kern="0" dirty="0" smtClean="0">
                <a:latin typeface="+mn-lt"/>
              </a:rPr>
              <a:t>-Hwan Kim, and Russell Deaton.  </a:t>
            </a:r>
            <a:r>
              <a:rPr lang="en-US" sz="2000" kern="0" dirty="0" err="1" smtClean="0">
                <a:latin typeface="+mn-lt"/>
              </a:rPr>
              <a:t>Angewandte</a:t>
            </a:r>
            <a:r>
              <a:rPr lang="en-US" sz="2000" kern="0" dirty="0" smtClean="0">
                <a:latin typeface="+mn-lt"/>
              </a:rPr>
              <a:t> </a:t>
            </a:r>
            <a:r>
              <a:rPr lang="en-US" sz="2000" kern="0" dirty="0" err="1" smtClean="0">
                <a:latin typeface="+mn-lt"/>
              </a:rPr>
              <a:t>Chemie</a:t>
            </a:r>
            <a:r>
              <a:rPr lang="en-US" sz="2000" kern="0" dirty="0" smtClean="0">
                <a:latin typeface="+mn-lt"/>
              </a:rPr>
              <a:t>, 2011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3-dimensional building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blocks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1,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2, 3, 4, 5, or 6 DNA “arms”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kern="0" baseline="0" dirty="0" smtClean="0">
                <a:latin typeface="+mn-lt"/>
              </a:rPr>
              <a:t>Can incorporate </a:t>
            </a:r>
            <a:r>
              <a:rPr lang="en-US" kern="0" dirty="0" smtClean="0">
                <a:latin typeface="+mn-lt"/>
              </a:rPr>
              <a:t>a variety of materials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Easy to mass</a:t>
            </a:r>
            <a:r>
              <a:rPr lang="en-US" kern="0" dirty="0" smtClean="0">
                <a:latin typeface="+mn-lt"/>
              </a:rPr>
              <a:t> produce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Well-defined and controllable properties</a:t>
            </a:r>
          </a:p>
          <a:p>
            <a:pPr marL="342900" indent="-342900">
              <a:spcBef>
                <a:spcPct val="20000"/>
              </a:spcBef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Future work:</a:t>
            </a:r>
            <a:endParaRPr lang="en-US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kern="0" dirty="0" smtClean="0">
                <a:latin typeface="+mn-lt"/>
              </a:rPr>
              <a:t>Develop theory and modeling</a:t>
            </a:r>
          </a:p>
          <a:p>
            <a:pPr marL="800100" lvl="1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kern="0" dirty="0" smtClean="0">
                <a:latin typeface="+mn-lt"/>
              </a:rPr>
              <a:t>Enhance simulator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kern="0" dirty="0" smtClean="0">
                <a:latin typeface="+mn-lt"/>
              </a:rPr>
              <a:t>Expand ability to assemble designed shapes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kern="0" dirty="0" smtClean="0">
                <a:latin typeface="+mn-lt"/>
              </a:rPr>
              <a:t>Create materials with designed properties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en-US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kern="0" dirty="0" smtClean="0">
                <a:latin typeface="+mn-lt"/>
              </a:rPr>
              <a:t>	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       </a:t>
            </a:r>
            <a:r>
              <a:rPr lang="en-US" dirty="0">
                <a:latin typeface="Calibri" pitchFamily="34" charset="0"/>
              </a:rPr>
              <a:t>Matthew J. Patitz</a:t>
            </a:r>
          </a:p>
        </p:txBody>
      </p:sp>
      <p:sp>
        <p:nvSpPr>
          <p:cNvPr id="1986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nBLOCKS</a:t>
            </a:r>
            <a:endParaRPr lang="en-US" sz="4000" dirty="0"/>
          </a:p>
        </p:txBody>
      </p:sp>
      <p:pic>
        <p:nvPicPr>
          <p:cNvPr id="5" name="Picture 4" descr="nBLOCKS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4419600"/>
            <a:ext cx="2895600" cy="2169154"/>
          </a:xfrm>
          <a:prstGeom prst="rect">
            <a:avLst/>
          </a:prstGeom>
        </p:spPr>
      </p:pic>
      <p:pic>
        <p:nvPicPr>
          <p:cNvPr id="6" name="Picture 5" descr="nBLOCKS-AngChem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2286000"/>
            <a:ext cx="2286000" cy="20336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to self-assembly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4078288" y="1447800"/>
            <a:ext cx="33345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Q: What </a:t>
            </a:r>
            <a:r>
              <a:rPr lang="en-US" sz="2400" dirty="0" smtClean="0"/>
              <a:t>self-assembles?</a:t>
            </a:r>
          </a:p>
          <a:p>
            <a:r>
              <a:rPr lang="en-US" sz="2400" dirty="0" smtClean="0"/>
              <a:t>     (besides Razorbacks…)</a:t>
            </a:r>
            <a:endParaRPr lang="en-US" sz="2400" dirty="0"/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065588" y="2209800"/>
            <a:ext cx="50022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A: Many structures at many scales!</a:t>
            </a:r>
          </a:p>
          <a:p>
            <a:r>
              <a:rPr lang="en-US" sz="2400"/>
              <a:t>     Examples include:</a:t>
            </a:r>
          </a:p>
          <a:p>
            <a:pPr lvl="1">
              <a:buFontTx/>
              <a:buChar char="•"/>
            </a:pPr>
            <a:r>
              <a:rPr lang="en-US" sz="2400"/>
              <a:t> Crystals (such as snowflakes)</a:t>
            </a:r>
          </a:p>
          <a:p>
            <a:pPr lvl="1">
              <a:buFontTx/>
              <a:buChar char="•"/>
            </a:pPr>
            <a:r>
              <a:rPr lang="en-US" sz="2400"/>
              <a:t> Biological structures (e.g. viruses)</a:t>
            </a:r>
          </a:p>
          <a:p>
            <a:pPr lvl="1">
              <a:buFontTx/>
              <a:buChar char="•"/>
            </a:pPr>
            <a:r>
              <a:rPr lang="en-US" sz="2400"/>
              <a:t> Cosmic structures (e.g. galaxies)</a:t>
            </a:r>
          </a:p>
        </p:txBody>
      </p:sp>
      <p:pic>
        <p:nvPicPr>
          <p:cNvPr id="261125" name="Picture 5" descr="snowflak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038600"/>
            <a:ext cx="2133600" cy="1984375"/>
          </a:xfrm>
          <a:prstGeom prst="rect">
            <a:avLst/>
          </a:prstGeom>
          <a:noFill/>
        </p:spPr>
      </p:pic>
      <p:pic>
        <p:nvPicPr>
          <p:cNvPr id="261126" name="Picture 6" descr="snowflak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0" y="4114800"/>
            <a:ext cx="1662113" cy="1828800"/>
          </a:xfrm>
          <a:prstGeom prst="rect">
            <a:avLst/>
          </a:prstGeom>
          <a:noFill/>
        </p:spPr>
      </p:pic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1600200" y="5867400"/>
            <a:ext cx="2903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Images courtesy of SnowCrystals.com</a:t>
            </a:r>
          </a:p>
        </p:txBody>
      </p:sp>
      <p:pic>
        <p:nvPicPr>
          <p:cNvPr id="261128" name="Picture 8" descr="snowflak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86200"/>
            <a:ext cx="2514600" cy="2176463"/>
          </a:xfrm>
          <a:prstGeom prst="rect">
            <a:avLst/>
          </a:prstGeom>
          <a:noFill/>
        </p:spPr>
      </p:pic>
      <p:pic>
        <p:nvPicPr>
          <p:cNvPr id="261129" name="Picture 9" descr="bacterioph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33800"/>
            <a:ext cx="2643188" cy="2971800"/>
          </a:xfrm>
          <a:prstGeom prst="rect">
            <a:avLst/>
          </a:prstGeom>
          <a:noFill/>
        </p:spPr>
      </p:pic>
      <p:sp>
        <p:nvSpPr>
          <p:cNvPr id="261130" name="Text Box 10"/>
          <p:cNvSpPr txBox="1">
            <a:spLocks noChangeArrowheads="1"/>
          </p:cNvSpPr>
          <p:nvPr/>
        </p:nvSpPr>
        <p:spPr bwMode="auto">
          <a:xfrm>
            <a:off x="2895600" y="6172200"/>
            <a:ext cx="2098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Image courtesy of NSF.gov</a:t>
            </a:r>
          </a:p>
        </p:txBody>
      </p:sp>
      <p:pic>
        <p:nvPicPr>
          <p:cNvPr id="261131" name="Picture 11" descr="galax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191000"/>
            <a:ext cx="3571875" cy="2038350"/>
          </a:xfrm>
          <a:prstGeom prst="rect">
            <a:avLst/>
          </a:prstGeom>
          <a:noFill/>
        </p:spPr>
      </p:pic>
      <p:sp>
        <p:nvSpPr>
          <p:cNvPr id="261132" name="Text Box 12"/>
          <p:cNvSpPr txBox="1">
            <a:spLocks noChangeArrowheads="1"/>
          </p:cNvSpPr>
          <p:nvPr/>
        </p:nvSpPr>
        <p:spPr bwMode="auto">
          <a:xfrm>
            <a:off x="5105400" y="6172200"/>
            <a:ext cx="2568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Image courtesy of hubblesite.org</a:t>
            </a:r>
          </a:p>
        </p:txBody>
      </p:sp>
      <p:sp>
        <p:nvSpPr>
          <p:cNvPr id="261133" name="Text Box 13"/>
          <p:cNvSpPr txBox="1">
            <a:spLocks noChangeArrowheads="1"/>
          </p:cNvSpPr>
          <p:nvPr/>
        </p:nvSpPr>
        <p:spPr bwMode="auto">
          <a:xfrm>
            <a:off x="457200" y="1905000"/>
            <a:ext cx="2895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BFDCDF"/>
                </a:solidFill>
              </a:rPr>
              <a:t>A:  The process by which relatively simple components in a disorganized state autonomously combine to form more complex objects</a:t>
            </a:r>
          </a:p>
        </p:txBody>
      </p:sp>
      <p:sp>
        <p:nvSpPr>
          <p:cNvPr id="261134" name="Text Box 14"/>
          <p:cNvSpPr txBox="1">
            <a:spLocks noChangeArrowheads="1"/>
          </p:cNvSpPr>
          <p:nvPr/>
        </p:nvSpPr>
        <p:spPr bwMode="auto">
          <a:xfrm>
            <a:off x="457200" y="14478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BFDCDF"/>
                </a:solidFill>
              </a:rPr>
              <a:t>Q:  What is self-assembly?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7" grpId="0"/>
      <p:bldP spid="261127" grpId="1"/>
      <p:bldP spid="261130" grpId="0"/>
      <p:bldP spid="261130" grpId="1"/>
      <p:bldP spid="2611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r>
              <a:rPr lang="en-US" sz="7200" dirty="0" smtClean="0"/>
              <a:t>Thank you!</a:t>
            </a:r>
            <a:endParaRPr lang="en-US" sz="7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</a:t>
            </a:r>
            <a:r>
              <a:rPr lang="en-US" smtClean="0">
                <a:latin typeface="+mn-lt"/>
              </a:rPr>
              <a:t>Matthew J. Patitz</a:t>
            </a: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Introduction to self-assembly</a:t>
            </a: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4078288" y="1447800"/>
            <a:ext cx="33345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DCDF"/>
                </a:solidFill>
              </a:rPr>
              <a:t>Q: What self-assembles</a:t>
            </a:r>
            <a:r>
              <a:rPr lang="en-US" sz="2400" dirty="0" smtClean="0">
                <a:solidFill>
                  <a:srgbClr val="BFDCDF"/>
                </a:solidFill>
              </a:rPr>
              <a:t>?</a:t>
            </a:r>
          </a:p>
          <a:p>
            <a:r>
              <a:rPr lang="en-US" sz="2400" dirty="0" smtClean="0">
                <a:solidFill>
                  <a:srgbClr val="BFDCDF"/>
                </a:solidFill>
              </a:rPr>
              <a:t>     (besides Razorbacks…)</a:t>
            </a:r>
            <a:endParaRPr lang="en-US" sz="2400" dirty="0">
              <a:solidFill>
                <a:srgbClr val="BFDCDF"/>
              </a:solidFill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065588" y="2209800"/>
            <a:ext cx="50022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BFDCDF"/>
                </a:solidFill>
              </a:rPr>
              <a:t>A: Many structures at many scales!</a:t>
            </a:r>
          </a:p>
          <a:p>
            <a:r>
              <a:rPr lang="en-US" sz="2400">
                <a:solidFill>
                  <a:srgbClr val="BFDCDF"/>
                </a:solidFill>
              </a:rPr>
              <a:t>     Examples include: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BFDCDF"/>
                </a:solidFill>
              </a:rPr>
              <a:t> Crystals (such as snowflakes)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BFDCDF"/>
                </a:solidFill>
              </a:rPr>
              <a:t> Biological structures (e.g. viruses)</a:t>
            </a:r>
          </a:p>
          <a:p>
            <a:pPr lvl="1">
              <a:buFontTx/>
              <a:buChar char="•"/>
            </a:pPr>
            <a:r>
              <a:rPr lang="en-US" sz="2400">
                <a:solidFill>
                  <a:srgbClr val="BFDCDF"/>
                </a:solidFill>
              </a:rPr>
              <a:t> Galaxies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457200" y="1905000"/>
            <a:ext cx="2895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rgbClr val="BFDCDF"/>
                </a:solidFill>
              </a:rPr>
              <a:t>A:  The process by which relatively simple components in a disorganized state autonomously combine to form more complex objects</a:t>
            </a: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457200" y="14478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BFDCDF"/>
                </a:solidFill>
              </a:rPr>
              <a:t>Q:  What is self-assembly?</a:t>
            </a:r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2895600" y="4191000"/>
            <a:ext cx="3741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Q: Why study self-assembly?</a:t>
            </a:r>
          </a:p>
        </p:txBody>
      </p:sp>
      <p:sp>
        <p:nvSpPr>
          <p:cNvPr id="262152" name="Text Box 8"/>
          <p:cNvSpPr txBox="1">
            <a:spLocks noChangeArrowheads="1"/>
          </p:cNvSpPr>
          <p:nvPr/>
        </p:nvSpPr>
        <p:spPr bwMode="auto">
          <a:xfrm>
            <a:off x="2895600" y="4575175"/>
            <a:ext cx="6477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A:  Several reasons:</a:t>
            </a:r>
          </a:p>
          <a:p>
            <a:pPr lvl="1">
              <a:buFontTx/>
              <a:buChar char="•"/>
            </a:pPr>
            <a:r>
              <a:rPr lang="en-US" sz="2400"/>
              <a:t> Better understand origin and functioning of living systems</a:t>
            </a:r>
          </a:p>
          <a:p>
            <a:pPr lvl="1">
              <a:buFontTx/>
              <a:buChar char="•"/>
            </a:pPr>
            <a:r>
              <a:rPr lang="en-US" sz="2400"/>
              <a:t> Mathematically interesting properties</a:t>
            </a:r>
          </a:p>
          <a:p>
            <a:pPr lvl="1">
              <a:buFontTx/>
              <a:buChar char="•"/>
            </a:pPr>
            <a:r>
              <a:rPr lang="en-US" sz="2400"/>
              <a:t> Eventual creation of ‘fantastic’ technologies</a:t>
            </a:r>
          </a:p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Toward “fantastic” technologies</a:t>
            </a:r>
            <a:endParaRPr lang="en-US" sz="4000" dirty="0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1600200"/>
          </a:xfrm>
        </p:spPr>
        <p:txBody>
          <a:bodyPr/>
          <a:lstStyle/>
          <a:p>
            <a:r>
              <a:rPr lang="en-US" dirty="0" smtClean="0"/>
              <a:t>Atomically-precise </a:t>
            </a:r>
            <a:r>
              <a:rPr lang="en-US" dirty="0"/>
              <a:t>manufacturing</a:t>
            </a:r>
          </a:p>
          <a:p>
            <a:pPr lvl="1"/>
            <a:r>
              <a:rPr lang="en-US" dirty="0"/>
              <a:t>IBM-Caltech collaboration </a:t>
            </a:r>
            <a:r>
              <a:rPr lang="en-US" dirty="0" smtClean="0"/>
              <a:t>using self-assembled </a:t>
            </a:r>
            <a:r>
              <a:rPr lang="en-US" dirty="0"/>
              <a:t>molecules to guide </a:t>
            </a:r>
            <a:r>
              <a:rPr lang="en-US" dirty="0" smtClean="0"/>
              <a:t>fabrication of next-gen processors</a:t>
            </a:r>
            <a:endParaRPr lang="en-US" dirty="0"/>
          </a:p>
        </p:txBody>
      </p:sp>
      <p:pic>
        <p:nvPicPr>
          <p:cNvPr id="263172" name="Picture 4" descr="ibm_DNA_1_270x2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0550" y="3214688"/>
            <a:ext cx="2438400" cy="2438400"/>
          </a:xfrm>
          <a:prstGeom prst="rect">
            <a:avLst/>
          </a:prstGeom>
          <a:noFill/>
        </p:spPr>
      </p:pic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594350" y="5638800"/>
            <a:ext cx="255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Credit: PRNewsFoto/IBM 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304800" y="3124200"/>
            <a:ext cx="495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3200" dirty="0" err="1"/>
              <a:t>Nano</a:t>
            </a:r>
            <a:r>
              <a:rPr lang="en-US" sz="3200" dirty="0"/>
              <a:t> biomedical devices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800" dirty="0"/>
              <a:t>Aarhus University Center for DNA Nanotechnology’s box with programmable lid</a:t>
            </a:r>
          </a:p>
        </p:txBody>
      </p:sp>
      <p:pic>
        <p:nvPicPr>
          <p:cNvPr id="263175" name="Picture 7" descr="dnabox_x2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4876800"/>
            <a:ext cx="1719263" cy="1922463"/>
          </a:xfrm>
          <a:prstGeom prst="rect">
            <a:avLst/>
          </a:prstGeom>
          <a:noFill/>
        </p:spPr>
      </p:pic>
      <p:pic>
        <p:nvPicPr>
          <p:cNvPr id="263176" name="Picture 8" descr="dnabox_x6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865688"/>
            <a:ext cx="2895600" cy="1916112"/>
          </a:xfrm>
          <a:prstGeom prst="rect">
            <a:avLst/>
          </a:prstGeom>
          <a:noFill/>
        </p:spPr>
      </p:pic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914400" y="6491288"/>
            <a:ext cx="4456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Credit: : Ebbe S. Andersen,</a:t>
            </a:r>
            <a:r>
              <a:rPr lang="en-US"/>
              <a:t>  Aarhus University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3" grpId="0"/>
      <p:bldP spid="2631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64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60438"/>
            <a:ext cx="8839200" cy="5668962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r>
              <a:rPr lang="en-US" dirty="0" smtClean="0"/>
              <a:t>Natural self-assembling systems span the spectrum of complexity</a:t>
            </a:r>
          </a:p>
          <a:p>
            <a:pPr lvl="1"/>
            <a:r>
              <a:rPr lang="en-US" sz="2400" dirty="0" smtClean="0"/>
              <a:t>From crystals (passive components with simpler geometries)</a:t>
            </a:r>
          </a:p>
          <a:p>
            <a:pPr lvl="1"/>
            <a:r>
              <a:rPr lang="en-US" sz="2400" dirty="0" smtClean="0"/>
              <a:t>To biology (active components with more complex geometries)</a:t>
            </a:r>
          </a:p>
          <a:p>
            <a:pPr>
              <a:buFontTx/>
              <a:buNone/>
            </a:pPr>
            <a:endParaRPr lang="en-US" sz="800" dirty="0" smtClean="0"/>
          </a:p>
          <a:p>
            <a:r>
              <a:rPr lang="en-US" dirty="0" smtClean="0"/>
              <a:t>Our methodology has been to start “simple” and build to complexity</a:t>
            </a:r>
          </a:p>
          <a:p>
            <a:pPr lvl="1"/>
            <a:r>
              <a:rPr lang="en-US" sz="2400" dirty="0" smtClean="0"/>
              <a:t>Driven by experimental viability and desire for firm theoretical understanding</a:t>
            </a:r>
            <a:endParaRPr lang="en-US" sz="2400" dirty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Following in Mother Nature’s footsteps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5562600"/>
            <a:ext cx="67818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will begin with the simplest model and build to more complex and powerful models…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Tile Assembly Model</a:t>
            </a:r>
          </a:p>
        </p:txBody>
      </p:sp>
      <p:pic>
        <p:nvPicPr>
          <p:cNvPr id="265219" name="Picture 3" descr="ErikWin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1416050" cy="1828800"/>
          </a:xfrm>
          <a:prstGeom prst="rect">
            <a:avLst/>
          </a:prstGeom>
          <a:noFill/>
        </p:spPr>
      </p:pic>
      <p:pic>
        <p:nvPicPr>
          <p:cNvPr id="265220" name="Picture 4" descr="NedSee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655888"/>
            <a:ext cx="1749425" cy="1763712"/>
          </a:xfrm>
          <a:prstGeom prst="rect">
            <a:avLst/>
          </a:prstGeom>
          <a:noFill/>
        </p:spPr>
      </p:pic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1676400" y="1828800"/>
            <a:ext cx="27590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Erik Winfree introduced the Tile Assembly Model (TAM) in 1998</a:t>
            </a:r>
          </a:p>
        </p:txBody>
      </p:sp>
      <p:pic>
        <p:nvPicPr>
          <p:cNvPr id="265222" name="Picture 6" descr="PaulRothem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25900"/>
            <a:ext cx="1385888" cy="1841500"/>
          </a:xfrm>
          <a:prstGeom prst="rect">
            <a:avLst/>
          </a:prstGeom>
          <a:noFill/>
        </p:spPr>
      </p:pic>
      <p:sp>
        <p:nvSpPr>
          <p:cNvPr id="265223" name="Text Box 7"/>
          <p:cNvSpPr txBox="1">
            <a:spLocks noChangeArrowheads="1"/>
          </p:cNvSpPr>
          <p:nvPr/>
        </p:nvSpPr>
        <p:spPr bwMode="auto">
          <a:xfrm>
            <a:off x="1676400" y="4635500"/>
            <a:ext cx="329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It was later refined by Paul Rothemund</a:t>
            </a:r>
          </a:p>
        </p:txBody>
      </p:sp>
      <p:sp>
        <p:nvSpPr>
          <p:cNvPr id="265224" name="Text Box 8"/>
          <p:cNvSpPr txBox="1">
            <a:spLocks noChangeArrowheads="1"/>
          </p:cNvSpPr>
          <p:nvPr/>
        </p:nvSpPr>
        <p:spPr bwMode="auto">
          <a:xfrm>
            <a:off x="3733800" y="2971800"/>
            <a:ext cx="2987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TAM is based on experimental work with DNA molecules by Ned Seeman</a:t>
            </a:r>
            <a:r>
              <a:rPr lang="en-US">
                <a:solidFill>
                  <a:schemeClr val="tx1"/>
                </a:solidFill>
              </a:rPr>
              <a:t> </a:t>
            </a:r>
          </a:p>
          <a:p>
            <a:endParaRPr lang="en-US"/>
          </a:p>
        </p:txBody>
      </p:sp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981200" y="5943600"/>
            <a:ext cx="541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* Both Winfree and Rothemund have both been named</a:t>
            </a:r>
          </a:p>
          <a:p>
            <a:r>
              <a:rPr lang="en-US"/>
              <a:t>   MacArthur Fellows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1" grpId="0"/>
      <p:bldP spid="265223" grpId="0"/>
      <p:bldP spid="265224" grpId="0"/>
      <p:bldP spid="2652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Tile Assembly Model</a:t>
            </a:r>
          </a:p>
        </p:txBody>
      </p:sp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381000" y="1676400"/>
            <a:ext cx="571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DNA molecules formed into shapes such as Holliday junctions can be treated logically as 2-dimensional squares </a:t>
            </a:r>
          </a:p>
        </p:txBody>
      </p:sp>
      <p:pic>
        <p:nvPicPr>
          <p:cNvPr id="266244" name="Picture 4" descr="600px-Holliday_junction_colou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00000">
            <a:off x="5676900" y="1600200"/>
            <a:ext cx="29337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5718175" y="4724400"/>
            <a:ext cx="3197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/>
              <a:t>Molecular structure of a Holliday junction</a:t>
            </a:r>
          </a:p>
          <a:p>
            <a:pPr algn="ctr"/>
            <a:r>
              <a:rPr lang="en-US" sz="1400"/>
              <a:t>(Image courtesy of Wikipedia)</a:t>
            </a:r>
          </a:p>
        </p:txBody>
      </p:sp>
      <p:sp>
        <p:nvSpPr>
          <p:cNvPr id="266247" name="Text Box 7"/>
          <p:cNvSpPr txBox="1">
            <a:spLocks noChangeArrowheads="1"/>
          </p:cNvSpPr>
          <p:nvPr/>
        </p:nvSpPr>
        <p:spPr bwMode="auto">
          <a:xfrm>
            <a:off x="304800" y="4648200"/>
            <a:ext cx="2286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/>
              <a:t>Schematic view of Holliday junction with extended ‘sticky ends’</a:t>
            </a:r>
          </a:p>
        </p:txBody>
      </p:sp>
      <p:sp>
        <p:nvSpPr>
          <p:cNvPr id="266248" name="Line 8"/>
          <p:cNvSpPr>
            <a:spLocks noChangeShapeType="1"/>
          </p:cNvSpPr>
          <p:nvPr/>
        </p:nvSpPr>
        <p:spPr bwMode="auto">
          <a:xfrm flipH="1">
            <a:off x="2743200" y="3200400"/>
            <a:ext cx="2667000" cy="3048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249" name="Line 9"/>
          <p:cNvSpPr>
            <a:spLocks noChangeShapeType="1"/>
          </p:cNvSpPr>
          <p:nvPr/>
        </p:nvSpPr>
        <p:spPr bwMode="auto">
          <a:xfrm>
            <a:off x="2743200" y="4191000"/>
            <a:ext cx="1066800" cy="5334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250" name="Text Box 10"/>
          <p:cNvSpPr txBox="1">
            <a:spLocks noChangeArrowheads="1"/>
          </p:cNvSpPr>
          <p:nvPr/>
        </p:nvSpPr>
        <p:spPr bwMode="auto">
          <a:xfrm>
            <a:off x="3276600" y="5791200"/>
            <a:ext cx="2667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/>
              <a:t>With the ‘sticky ends’ treated as glues, these molecules can be thought of as square ‘tiles’</a:t>
            </a:r>
          </a:p>
        </p:txBody>
      </p:sp>
      <p:pic>
        <p:nvPicPr>
          <p:cNvPr id="266251" name="Picture 11" descr="generic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419600"/>
            <a:ext cx="1295400" cy="1295400"/>
          </a:xfrm>
          <a:prstGeom prst="rect">
            <a:avLst/>
          </a:prstGeom>
          <a:noFill/>
        </p:spPr>
      </p:pic>
      <p:pic>
        <p:nvPicPr>
          <p:cNvPr id="266252" name="Picture 12" descr="Holliday_junction_S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/>
      <p:bldP spid="266245" grpId="0"/>
      <p:bldP spid="266247" grpId="0"/>
      <p:bldP spid="266248" grpId="0" animBg="1"/>
      <p:bldP spid="266249" grpId="0" animBg="1"/>
      <p:bldP spid="2662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</a:t>
            </a:r>
            <a:r>
              <a:rPr lang="en-US">
                <a:latin typeface="Calibri" pitchFamily="34" charset="0"/>
              </a:rPr>
              <a:t>Matthew J. Patitz</a:t>
            </a: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 </a:t>
            </a:r>
            <a:r>
              <a:rPr lang="en-US" dirty="0"/>
              <a:t>Assembly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267267" name="Picture 3" descr="blank_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447800"/>
            <a:ext cx="914400" cy="914400"/>
          </a:xfrm>
          <a:prstGeom prst="rect">
            <a:avLst/>
          </a:prstGeom>
          <a:noFill/>
        </p:spPr>
      </p:pic>
      <p:pic>
        <p:nvPicPr>
          <p:cNvPr id="267268" name="Picture 4" descr="sample_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447800"/>
            <a:ext cx="914400" cy="914400"/>
          </a:xfrm>
          <a:prstGeom prst="rect">
            <a:avLst/>
          </a:prstGeom>
          <a:noFill/>
        </p:spPr>
      </p:pic>
      <p:sp>
        <p:nvSpPr>
          <p:cNvPr id="267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41910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Fundamental components are 2-D square tiles</a:t>
            </a:r>
          </a:p>
          <a:p>
            <a:pPr>
              <a:lnSpc>
                <a:spcPct val="90000"/>
              </a:lnSpc>
            </a:pPr>
            <a:r>
              <a:rPr lang="en-US" sz="2000"/>
              <a:t>Each side has an associated glue, with: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000"/>
              <a:t>A type (usually represented by a string value)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An integer-valued strength (usually 0, 1, or 2)</a:t>
            </a:r>
          </a:p>
          <a:p>
            <a:pPr>
              <a:lnSpc>
                <a:spcPct val="90000"/>
              </a:lnSpc>
            </a:pPr>
            <a:r>
              <a:rPr lang="en-US" sz="2000"/>
              <a:t>Tiles can also have labels (non-functional, for convenience)</a:t>
            </a:r>
          </a:p>
          <a:p>
            <a:pPr>
              <a:lnSpc>
                <a:spcPct val="90000"/>
              </a:lnSpc>
            </a:pPr>
            <a:r>
              <a:rPr lang="en-US" sz="2000"/>
              <a:t>Tiles cannot be rotated</a:t>
            </a:r>
          </a:p>
          <a:p>
            <a:pPr>
              <a:lnSpc>
                <a:spcPct val="90000"/>
              </a:lnSpc>
            </a:pPr>
            <a:r>
              <a:rPr lang="en-US" sz="2000"/>
              <a:t>Finite number of different tile types</a:t>
            </a:r>
          </a:p>
        </p:txBody>
      </p:sp>
      <p:sp>
        <p:nvSpPr>
          <p:cNvPr id="267270" name="Rectangle 6"/>
          <p:cNvSpPr>
            <a:spLocks noChangeArrowheads="1"/>
          </p:cNvSpPr>
          <p:nvPr/>
        </p:nvSpPr>
        <p:spPr bwMode="auto">
          <a:xfrm>
            <a:off x="4495800" y="24384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/>
              <a:t>An infinite supply of each tile type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/>
              <a:t>Abutting sides of tiles bind if both glue strengths and values match</a:t>
            </a:r>
          </a:p>
          <a:p>
            <a:pPr marL="742950" lvl="1" indent="-28575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/>
              <a:t>Those sides bind with that shared strength</a:t>
            </a:r>
          </a:p>
          <a:p>
            <a:pPr marL="742950" lvl="1" indent="-28575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/>
              <a:t>A tile can bind to an assembly if the sum of binding strengths is at least equal to the “temperature” value of the system (usually 1 or 2)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/>
              <a:t>Assembly begins from a “seed” tile or assembly and grows 1 tile at a time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4"/>
              </a:buBlip>
            </a:pPr>
            <a:endParaRPr lang="en-US" sz="2000"/>
          </a:p>
        </p:txBody>
      </p:sp>
      <p:pic>
        <p:nvPicPr>
          <p:cNvPr id="267271" name="Picture 7" descr="labeled_t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447800"/>
            <a:ext cx="914400" cy="914400"/>
          </a:xfrm>
          <a:prstGeom prst="rect">
            <a:avLst/>
          </a:prstGeom>
          <a:noFill/>
        </p:spPr>
      </p:pic>
      <p:grpSp>
        <p:nvGrpSpPr>
          <p:cNvPr id="267272" name="Group 8"/>
          <p:cNvGrpSpPr>
            <a:grpSpLocks/>
          </p:cNvGrpSpPr>
          <p:nvPr/>
        </p:nvGrpSpPr>
        <p:grpSpPr bwMode="auto">
          <a:xfrm>
            <a:off x="5486400" y="1447800"/>
            <a:ext cx="1828800" cy="914400"/>
            <a:chOff x="3456" y="912"/>
            <a:chExt cx="1152" cy="576"/>
          </a:xfrm>
        </p:grpSpPr>
        <p:sp>
          <p:nvSpPr>
            <p:cNvPr id="267273" name="Rectangle 9"/>
            <p:cNvSpPr>
              <a:spLocks noChangeArrowheads="1"/>
            </p:cNvSpPr>
            <p:nvPr/>
          </p:nvSpPr>
          <p:spPr bwMode="auto">
            <a:xfrm>
              <a:off x="3456" y="912"/>
              <a:ext cx="1152" cy="576"/>
            </a:xfrm>
            <a:prstGeom prst="rect">
              <a:avLst/>
            </a:prstGeom>
            <a:solidFill>
              <a:schemeClr val="accent1">
                <a:alpha val="78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n-US"/>
                <a:t>          </a:t>
              </a:r>
              <a:r>
                <a:rPr lang="en-US">
                  <a:solidFill>
                    <a:schemeClr val="tx1"/>
                  </a:solidFill>
                </a:rPr>
                <a:t>Strength 0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          Strength 1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</a:rPr>
                <a:t>          Strength 2</a:t>
              </a:r>
            </a:p>
          </p:txBody>
        </p:sp>
        <p:sp>
          <p:nvSpPr>
            <p:cNvPr id="267274" name="Line 10"/>
            <p:cNvSpPr>
              <a:spLocks noChangeShapeType="1"/>
            </p:cNvSpPr>
            <p:nvPr/>
          </p:nvSpPr>
          <p:spPr bwMode="auto">
            <a:xfrm>
              <a:off x="3552" y="105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>
              <a:off x="3552" y="1200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76" name="Line 12"/>
            <p:cNvSpPr>
              <a:spLocks noChangeShapeType="1"/>
            </p:cNvSpPr>
            <p:nvPr/>
          </p:nvSpPr>
          <p:spPr bwMode="auto">
            <a:xfrm>
              <a:off x="3552" y="1392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77" name="Line 13"/>
            <p:cNvSpPr>
              <a:spLocks noChangeShapeType="1"/>
            </p:cNvSpPr>
            <p:nvPr/>
          </p:nvSpPr>
          <p:spPr bwMode="auto">
            <a:xfrm>
              <a:off x="3552" y="1344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3962400" y="1371600"/>
            <a:ext cx="1066800" cy="1066800"/>
            <a:chOff x="1080" y="864"/>
            <a:chExt cx="672" cy="672"/>
          </a:xfrm>
        </p:grpSpPr>
        <p:pic>
          <p:nvPicPr>
            <p:cNvPr id="267279" name="Picture 15" descr="labeled_ti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1152" y="912"/>
              <a:ext cx="576" cy="576"/>
            </a:xfrm>
            <a:prstGeom prst="rect">
              <a:avLst/>
            </a:prstGeom>
            <a:noFill/>
          </p:spPr>
        </p:pic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 flipH="1">
              <a:off x="1104" y="864"/>
              <a:ext cx="624" cy="672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281" name="Line 17"/>
            <p:cNvSpPr>
              <a:spLocks noChangeShapeType="1"/>
            </p:cNvSpPr>
            <p:nvPr/>
          </p:nvSpPr>
          <p:spPr bwMode="auto">
            <a:xfrm rot="5400000" flipH="1">
              <a:off x="1104" y="864"/>
              <a:ext cx="624" cy="672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lf-Assembly">
  <a:themeElements>
    <a:clrScheme name="Self-Assembl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lf-Assembl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elf-Assemb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f-Assembl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f-Assembl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f-Assembl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f-Assembl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f-Assembl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f-Assembl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f-Assembl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f-Assembl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f-Assembl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f-Assembl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f-Assembl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Self-Assembly</Template>
  <TotalTime>14494</TotalTime>
  <Words>1963</Words>
  <Application>Microsoft Office PowerPoint</Application>
  <PresentationFormat>On-screen Show (4:3)</PresentationFormat>
  <Paragraphs>381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Self-Assembly</vt:lpstr>
      <vt:lpstr>Mimicking Nature via Self-Assembly</vt:lpstr>
      <vt:lpstr>Introduction to self-assembly</vt:lpstr>
      <vt:lpstr>Introduction to self-assembly</vt:lpstr>
      <vt:lpstr>Introduction to self-assembly</vt:lpstr>
      <vt:lpstr>Toward “fantastic” technologies</vt:lpstr>
      <vt:lpstr>Following in Mother Nature’s footsteps</vt:lpstr>
      <vt:lpstr>Tile Assembly Model</vt:lpstr>
      <vt:lpstr>Tile Assembly Model</vt:lpstr>
      <vt:lpstr>Tile Assembly Model</vt:lpstr>
      <vt:lpstr>Tile assembly example</vt:lpstr>
      <vt:lpstr>Slide 11</vt:lpstr>
      <vt:lpstr>Tile Assembly Model</vt:lpstr>
      <vt:lpstr>Tile Assembly Model</vt:lpstr>
      <vt:lpstr>Outline</vt:lpstr>
      <vt:lpstr>Turing Machine example</vt:lpstr>
      <vt:lpstr>Turing Machine simulation in the TAM</vt:lpstr>
      <vt:lpstr>Intrinsic Universality in Self-Assembly</vt:lpstr>
      <vt:lpstr>2-Handed Assembly Model (2HAM)</vt:lpstr>
      <vt:lpstr>2HAM Example</vt:lpstr>
      <vt:lpstr>2HAM Example</vt:lpstr>
      <vt:lpstr>2HAM: Pros and Cons</vt:lpstr>
      <vt:lpstr>2HAM and Geometric Hindrance</vt:lpstr>
      <vt:lpstr>2HAM and Geometric Hindrance</vt:lpstr>
      <vt:lpstr>TAM vs. 2HAM</vt:lpstr>
      <vt:lpstr>Geometric Tiles</vt:lpstr>
      <vt:lpstr>Geometric Tiles</vt:lpstr>
      <vt:lpstr>Signaling Tiles</vt:lpstr>
      <vt:lpstr>Signaling Tiles</vt:lpstr>
      <vt:lpstr>nBLOCKS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mpatitz</dc:creator>
  <cp:lastModifiedBy>mpatitz</cp:lastModifiedBy>
  <cp:revision>315</cp:revision>
  <cp:lastPrinted>1601-01-01T00:00:00Z</cp:lastPrinted>
  <dcterms:created xsi:type="dcterms:W3CDTF">1601-01-01T00:00:00Z</dcterms:created>
  <dcterms:modified xsi:type="dcterms:W3CDTF">2012-07-09T23:29:14Z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